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3" r:id="rId22"/>
    <p:sldId id="284" r:id="rId23"/>
    <p:sldId id="285" r:id="rId24"/>
    <p:sldId id="289" r:id="rId25"/>
    <p:sldId id="288" r:id="rId26"/>
    <p:sldId id="294" r:id="rId27"/>
    <p:sldId id="295" r:id="rId28"/>
    <p:sldId id="286" r:id="rId29"/>
    <p:sldId id="287" r:id="rId30"/>
    <p:sldId id="290" r:id="rId31"/>
    <p:sldId id="292" r:id="rId32"/>
    <p:sldId id="293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3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472B-40F0-4F8A-83EC-13D863B5367B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250E-52F8-4180-A213-7E201F24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250E-52F8-4180-A213-7E201F2491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762E49-7145-468C-9925-8E4840E99EA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E19809-EBE2-40C7-B47C-32E80375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1752600"/>
          </a:xfrm>
        </p:spPr>
        <p:txBody>
          <a:bodyPr/>
          <a:lstStyle/>
          <a:p>
            <a:r>
              <a:rPr lang="sr-Cyrl-R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Биотехнолошка школа </a:t>
            </a:r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,,</a:t>
            </a:r>
            <a:r>
              <a:rPr lang="sr-Cyrl-R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Шуматовац</a:t>
            </a:r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’’</a:t>
            </a:r>
            <a:r>
              <a:rPr lang="sr-Latn-R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sr-Cyrl-R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Алексинац 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962400" y="4114800"/>
            <a:ext cx="60960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Наставник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Весна Милановић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Ученици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ДИГИТАЛНИ  ХЕРБАРИЈУМ НАШЕГ ЗАВИЧАЈА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971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Образовни профил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r>
              <a:rPr lang="sr-Cyrl-R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Техничар хортикултуре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1/1</a:t>
            </a:r>
            <a:r>
              <a:rPr lang="sr-Cyrl-R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800600"/>
            <a:ext cx="6400800" cy="1905000"/>
          </a:xfrm>
        </p:spPr>
        <p:txBody>
          <a:bodyPr>
            <a:normAutofit/>
          </a:bodyPr>
          <a:lstStyle/>
          <a:p>
            <a:r>
              <a:rPr lang="sr-Cyrl-RS" dirty="0" smtClean="0"/>
              <a:t>Русомача  је лековита биљка,двогодишња је а ретко једногодишња.Ова биљка спада у коровске биљке и где год прођемо налетимо на њу.Расте поред путева.Сматрају је штетним коровом.Цвета од марта до новембра.</a:t>
            </a:r>
            <a:endParaRPr lang="en-US" dirty="0"/>
          </a:p>
        </p:txBody>
      </p:sp>
      <p:pic>
        <p:nvPicPr>
          <p:cNvPr id="4" name="Picture 3" descr="IMG_20210430_135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3733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143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Русомача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Capsella bursa pastoris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Brasicaceae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4724400"/>
            <a:ext cx="6553200" cy="2133600"/>
          </a:xfrm>
        </p:spPr>
        <p:txBody>
          <a:bodyPr/>
          <a:lstStyle/>
          <a:p>
            <a:r>
              <a:rPr lang="sr-Cyrl-RS" dirty="0" smtClean="0"/>
              <a:t>Пореклом је из Јужне Африке и Јемена.Врста је вишегодишња.Коровска је биљка.</a:t>
            </a:r>
            <a:endParaRPr lang="en-US" dirty="0"/>
          </a:p>
        </p:txBody>
      </p:sp>
      <p:pic>
        <p:nvPicPr>
          <p:cNvPr id="4" name="Picture 3" descr="IMG_20210430_135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3815361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1430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Панична трава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Ehrharta erecta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6172200" cy="1371600"/>
          </a:xfrm>
        </p:spPr>
        <p:txBody>
          <a:bodyPr>
            <a:normAutofit/>
          </a:bodyPr>
          <a:lstStyle/>
          <a:p>
            <a:r>
              <a:rPr lang="sr-Cyrl-RS" dirty="0" smtClean="0"/>
              <a:t>Лишајевица је трајна,мала зељаста,врло длакава биљка висока до 25 цм.На земљи је розета од дугуљастих,обратно јајастих листова.Народни лек за лечење лишајева.</a:t>
            </a:r>
            <a:endParaRPr lang="en-US" dirty="0"/>
          </a:p>
        </p:txBody>
      </p:sp>
      <p:pic>
        <p:nvPicPr>
          <p:cNvPr id="4" name="Picture 3" descr="IMG_20210430_135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09154"/>
            <a:ext cx="2743200" cy="3678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8382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Лишајевица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Hieracium pilosella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4724400"/>
            <a:ext cx="6781800" cy="2438400"/>
          </a:xfrm>
        </p:spPr>
        <p:txBody>
          <a:bodyPr/>
          <a:lstStyle/>
          <a:p>
            <a:r>
              <a:rPr lang="sr-Cyrl-RS" dirty="0" smtClean="0"/>
              <a:t>Млечика је вишегодишња дикотиледона биљка.има пузећи корен.Овај род обухвата преко 2000 биљних врста.Као коров расте поред путева.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2954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Млечика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Euphorbia cyparissias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Euphorbiaceae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5" name="Picture 4" descr="viber_image_2021-05-18_18-45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2895600" cy="4495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4038600"/>
            <a:ext cx="6172200" cy="1371600"/>
          </a:xfrm>
        </p:spPr>
        <p:txBody>
          <a:bodyPr/>
          <a:lstStyle/>
          <a:p>
            <a:r>
              <a:rPr lang="sr-Cyrl-RS" dirty="0" smtClean="0"/>
              <a:t>Дивља салата је једногодишња биљка или двогодишња биљка из породице главочика.Може нарасти врло високо и до два метра висине.</a:t>
            </a:r>
            <a:endParaRPr lang="en-US" dirty="0"/>
          </a:p>
        </p:txBody>
      </p:sp>
      <p:pic>
        <p:nvPicPr>
          <p:cNvPr id="4" name="Picture 3" descr="IMG_20210430_135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37592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334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Дивља салата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Lactuca serriala L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5029200"/>
            <a:ext cx="6172200" cy="1371600"/>
          </a:xfrm>
        </p:spPr>
        <p:txBody>
          <a:bodyPr/>
          <a:lstStyle/>
          <a:p>
            <a:r>
              <a:rPr lang="sr-Cyrl-RS" dirty="0" smtClean="0"/>
              <a:t>Црна коприва је вишегодишња зељаста биљка из породице уснатица.Листови су тамно зелени,наборани,дуги до 4 цм. </a:t>
            </a:r>
            <a:endParaRPr lang="en-US" dirty="0"/>
          </a:p>
        </p:txBody>
      </p:sp>
      <p:pic>
        <p:nvPicPr>
          <p:cNvPr id="4" name="Picture 3" descr="IMG_20210430_135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354" y="330859"/>
            <a:ext cx="3353246" cy="4088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7620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Црна коприва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Ballata nigra L.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4038600"/>
            <a:ext cx="6172200" cy="1371600"/>
          </a:xfrm>
        </p:spPr>
        <p:txBody>
          <a:bodyPr/>
          <a:lstStyle/>
          <a:p>
            <a:r>
              <a:rPr lang="sr-Cyrl-RS" dirty="0" smtClean="0"/>
              <a:t>Попонац је вишегодишња зељаста биљка са ризомом.Корен је дубок,што овој биљци омугућава и да преживи и сушни период.Стабло је пузеће.</a:t>
            </a:r>
            <a:endParaRPr lang="en-US" dirty="0"/>
          </a:p>
        </p:txBody>
      </p:sp>
      <p:pic>
        <p:nvPicPr>
          <p:cNvPr id="4" name="Picture 3" descr="IMG_20210430_135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3581400" cy="337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33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Попонац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Convolvulus arvensis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Convolvulaceae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4800600"/>
            <a:ext cx="6172200" cy="1371600"/>
          </a:xfrm>
        </p:spPr>
        <p:txBody>
          <a:bodyPr/>
          <a:lstStyle/>
          <a:p>
            <a:r>
              <a:rPr lang="sr-Cyrl-RS" dirty="0" smtClean="0"/>
              <a:t>Има лековито дејство,цветови су јој мали,листови скоро сесилни,стабло од 0,6м до 1,2м висине,</a:t>
            </a:r>
            <a:endParaRPr lang="en-US" dirty="0"/>
          </a:p>
        </p:txBody>
      </p:sp>
      <p:pic>
        <p:nvPicPr>
          <p:cNvPr id="4" name="Picture 3" descr="viber_image_2021-05-01_14-12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30861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143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Дивља нана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Mentha spicata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1.0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8006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Нар је пореклон из региона који се протеже од Ирана до северне Индије,гаји се од давнина.У шпанску Америку је уведен крајем 16. века а у Калифорнију су га донели шпански насељеници.</a:t>
            </a:r>
            <a:endParaRPr lang="en-US" dirty="0"/>
          </a:p>
        </p:txBody>
      </p:sp>
      <p:pic>
        <p:nvPicPr>
          <p:cNvPr id="4" name="Picture 3" descr="viber_image_2021-05-01_14-13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325755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Punica granatum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Lzthraceae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800600"/>
            <a:ext cx="6172200" cy="1371600"/>
          </a:xfrm>
        </p:spPr>
        <p:txBody>
          <a:bodyPr/>
          <a:lstStyle/>
          <a:p>
            <a:r>
              <a:rPr lang="sr-Cyrl-RS" dirty="0" smtClean="0"/>
              <a:t>Сремуш је познат и као медвеђи лук. Самоникла врста.Има велику храњиву вредност,нарочито у првим месецима пролећа.</a:t>
            </a:r>
            <a:endParaRPr lang="en-US" dirty="0"/>
          </a:p>
        </p:txBody>
      </p:sp>
      <p:pic>
        <p:nvPicPr>
          <p:cNvPr id="4" name="Picture 3" descr="viber_image_2021-05-01_14-14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280035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9906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Сремуш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Allium usinum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29200" y="1752600"/>
            <a:ext cx="6172200" cy="18288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Дивља љубичица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Viola odorata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Violaceace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16.04.2021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viber_image_2021-04-17_18-38-2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904998" y="381000"/>
            <a:ext cx="2971802" cy="3962400"/>
          </a:xfrm>
        </p:spPr>
      </p:pic>
      <p:sp>
        <p:nvSpPr>
          <p:cNvPr id="7" name="TextBox 6"/>
          <p:cNvSpPr txBox="1"/>
          <p:nvPr/>
        </p:nvSpPr>
        <p:spPr>
          <a:xfrm>
            <a:off x="2438400" y="4572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Један је од весника пролећа.По научном истраживању води порекло из Европе.Поштована је и у Старој Грчкој,симбол је плодности и љубави.</a:t>
            </a:r>
            <a:endParaRPr lang="en-US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724400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Љутићи су велика породица вишегодишњих и ређе једногодишњих биљака из класе дикотила.Љутићи су распростањени широм света,али најбоље успевају  у</a:t>
            </a:r>
            <a:r>
              <a:rPr lang="sr-Latn-RS" dirty="0" smtClean="0"/>
              <a:t> u</a:t>
            </a:r>
            <a:r>
              <a:rPr lang="sr-Cyrl-RS" dirty="0" smtClean="0"/>
              <a:t>мереном и хладном појасу северне полулопте.Већина припадник</a:t>
            </a:r>
            <a:r>
              <a:rPr lang="sr-Latn-RS" dirty="0" smtClean="0"/>
              <a:t>a</a:t>
            </a:r>
            <a:r>
              <a:rPr lang="sr-Cyrl-RS" dirty="0" smtClean="0"/>
              <a:t> ове породице живи на влажним местима.</a:t>
            </a:r>
          </a:p>
        </p:txBody>
      </p:sp>
      <p:pic>
        <p:nvPicPr>
          <p:cNvPr id="4" name="Picture 3" descr="viber_image_2021-05-01_14-16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333375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0668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Љутић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Ranunculus acris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Ranunculaceae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9530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Хајдучка трава је вишегодишња биљка,стабиљка висока до 80 цм,округла,зеленкаста.Спада у веома лековите биљке,одлична је за лечење цревних,желудачних тегоба.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219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Хајдучка трава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Achillea millefolium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6" name="Picture 5" descr="viber_image_2021-05-22_14-4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2971800" cy="4478868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105400"/>
            <a:ext cx="6172200" cy="1371600"/>
          </a:xfrm>
        </p:spPr>
        <p:txBody>
          <a:bodyPr/>
          <a:lstStyle/>
          <a:p>
            <a:r>
              <a:rPr lang="sr-Cyrl-RS" dirty="0" smtClean="0"/>
              <a:t>Коприва је вишегодишња,зељаста биљка,једнодома или дводома из  фамилије коприве.Корен  је жилчаст,стабло је усправно.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47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Коприва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Urtica dioica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Urticaceae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6" name="Picture 5" descr="viber_image_2021-05-22_13-04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"/>
            <a:ext cx="2667000" cy="43434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Има их око 30 врста.Широко је распрострањена,висока је и до  30цм, има пријатан мирис.Најчешће се користи код стомачних тегоба.</a:t>
            </a:r>
            <a:endParaRPr lang="en-US" dirty="0"/>
          </a:p>
        </p:txBody>
      </p:sp>
      <p:pic>
        <p:nvPicPr>
          <p:cNvPr id="4" name="Picture 3" descr="viber_image_2021-05-01_15-23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3200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2954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Нана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Mentha longifolia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Паламида је коровска биљка пореклом из Европе и Северне Азије.Припада породици главочике и данас је распрострањена у целом свету.</a:t>
            </a:r>
            <a:endParaRPr lang="en-US" dirty="0"/>
          </a:p>
        </p:txBody>
      </p:sp>
      <p:pic>
        <p:nvPicPr>
          <p:cNvPr id="4" name="Picture 3" descr="viber_image_2021-05-04_19-02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2486025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295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Паламида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Cirsium arvense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Поље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:М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оравац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08.05.2021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8768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Булка или дивљи мак је једногодишња биљка,ређе двогодишња.У свежем стању ова биљка је отровна,али када се цветови конзумирају у нормалним количинама не може бити штетно. </a:t>
            </a:r>
            <a:endParaRPr lang="en-US" dirty="0"/>
          </a:p>
        </p:txBody>
      </p:sp>
      <p:pic>
        <p:nvPicPr>
          <p:cNvPr id="4" name="Picture 3" descr="viber_image_2021-05-12_12-43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2271713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295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Булка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Papaver rhoeas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Papaveraceae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Поље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:М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оравац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05.05.2021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15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Зеље је јестива самоникла биљка. Има и лековита својства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Зеље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Rumex patientia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Polygonaceae troskot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05.05.2021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5" name="Picture 4" descr="viber_image_2021-05-22_13-07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76200"/>
            <a:ext cx="2971800" cy="4572000"/>
          </a:xfrm>
          <a:prstGeom prst="rect">
            <a:avLst/>
          </a:prstGeom>
        </p:spPr>
      </p:pic>
    </p:spTree>
  </p:cSld>
  <p:clrMapOvr>
    <a:masterClrMapping/>
  </p:clrMapOvr>
  <p:transition spd="slow" advTm="1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181600"/>
            <a:ext cx="6172200" cy="1371600"/>
          </a:xfrm>
        </p:spPr>
        <p:txBody>
          <a:bodyPr/>
          <a:lstStyle/>
          <a:p>
            <a:r>
              <a:rPr lang="sr-Cyrl-RS" dirty="0" smtClean="0"/>
              <a:t>Камилица је лековита биљка .Побољшава расположење,ублажа бол.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676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Камилица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Matricaria chamomilla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viber_image_2021-05-22_12-51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2895600" cy="42672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876800"/>
            <a:ext cx="6629400" cy="2362200"/>
          </a:xfrm>
        </p:spPr>
        <p:txBody>
          <a:bodyPr/>
          <a:lstStyle/>
          <a:p>
            <a:r>
              <a:rPr lang="sr-Cyrl-RS" dirty="0" smtClean="0"/>
              <a:t>Топола је листопадно дрво из фамилије врба.Шуме тополе се јављају поред обала река и познате су по брзом расту.</a:t>
            </a:r>
            <a:endParaRPr lang="en-US" dirty="0"/>
          </a:p>
        </p:txBody>
      </p:sp>
      <p:pic>
        <p:nvPicPr>
          <p:cNvPr id="1026" name="Picture 2" descr="C:\Users\xxx\Desktop\viber_image_2021-05-11_18-17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599"/>
            <a:ext cx="2362200" cy="4199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066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Топола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Populus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alba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Salicaceae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8768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Липа је род који обухвата око 30 врста листопадног дрвећа у северној умереној зони.Стари Словени су живели у липовим  шумама.Улитератури се спомиње као свето дрво.</a:t>
            </a:r>
            <a:endParaRPr lang="en-US" dirty="0"/>
          </a:p>
        </p:txBody>
      </p:sp>
      <p:pic>
        <p:nvPicPr>
          <p:cNvPr id="2050" name="Picture 2" descr="C:\Users\xxx\Desktop\viber_image_2021-05-11_18-20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2443163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10668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Липа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Tilia platyphyllos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Malvaceae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0" y="533400"/>
            <a:ext cx="6172200" cy="19050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Нарцис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Narcissus poeticus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Amaryllidaceae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Двориште,шума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Житковац,Лознац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17.04.2021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Ученици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Мартин Милићевић,Милена Станојевић</a:t>
            </a:r>
          </a:p>
        </p:txBody>
      </p:sp>
      <p:pic>
        <p:nvPicPr>
          <p:cNvPr id="4" name="Content Placeholder 3" descr="viber_image_2021-04-17_18-38-4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2247481" y="1943520"/>
            <a:ext cx="1447800" cy="2437561"/>
          </a:xfrm>
        </p:spPr>
      </p:pic>
      <p:pic>
        <p:nvPicPr>
          <p:cNvPr id="6" name="Picture 5" descr="IMG_20210417_19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76200"/>
            <a:ext cx="177165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8862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Нарцис је вишегодишња,луковичаста украсна биљка.Цвета релативно кратко,од марта до маја.Цвет који се налази на врху танког стабла може бити жут,бео,наранџаст,једнобојни или двобојни.</a:t>
            </a:r>
            <a:endParaRPr lang="en-US" dirty="0"/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Брезе обухватају око  40 врста дрвећа и  жбунова. Дрво брезе употребљава се у столарству,користи се и за вештачку свилу.</a:t>
            </a:r>
            <a:endParaRPr lang="sr-Cyrl-RS" dirty="0"/>
          </a:p>
        </p:txBody>
      </p:sp>
      <p:pic>
        <p:nvPicPr>
          <p:cNvPr id="3074" name="Picture 2" descr="C:\Users\xxx\Desktop\viber_image_2021-05-11_18-24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2486025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7620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Бреза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Betula pendula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Betulaceae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 advTm="1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Багрем се лако размножава јер има ситно семе.Пчеле радо иду на багремов цвет,правећи тако багремов мед.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0668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Багрем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Robinia pseudoacacia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Fabaceae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5" name="Picture 4" descr="viber_image_2021-05-18_11-47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2528888" cy="4495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Цвет зове има лековита својства.Користи се такође за прављење сока.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600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Црна зова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Sambacus nigra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Capryfoliaceae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10.05.2021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viber_image_2021-05-18_11-53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"/>
            <a:ext cx="2486025" cy="441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0" y="2971800"/>
            <a:ext cx="4191000" cy="1143000"/>
          </a:xfrm>
        </p:spPr>
        <p:txBody>
          <a:bodyPr/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Волтер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438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Човек расправља,а природа делује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11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ХВАЛА НА ПАЖЊИ!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53000" y="1524000"/>
            <a:ext cx="6172200" cy="20574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Шумска љубицица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Viola odorata L.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Violaceae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Лоѕнац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15.04.2021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viber_image_2021-04-17_18-38-2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1828801" y="381001"/>
            <a:ext cx="3048000" cy="3200398"/>
          </a:xfrm>
        </p:spPr>
      </p:pic>
      <p:sp>
        <p:nvSpPr>
          <p:cNvPr id="5" name="TextBox 4"/>
          <p:cNvSpPr txBox="1"/>
          <p:nvPr/>
        </p:nvSpPr>
        <p:spPr>
          <a:xfrm>
            <a:off x="2362200" y="42672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Вишегодишња бусенаста биљка.Биљка је висине 1 до 5 цм,стабло врло скраћено.Листови округласто бубрежасти.</a:t>
            </a:r>
            <a:endParaRPr lang="en-US" dirty="0"/>
          </a:p>
        </p:txBody>
      </p:sp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0" y="1524000"/>
            <a:ext cx="6172200" cy="2133600"/>
          </a:xfrm>
        </p:spPr>
        <p:txBody>
          <a:bodyPr>
            <a:normAutofit fontScale="92500" lnSpcReduction="20000"/>
          </a:bodyPr>
          <a:lstStyle/>
          <a:p>
            <a:r>
              <a:rPr lang="sr-Cyrl-RS" sz="1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Красуљак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Bellis Perennis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 слике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15.04.2021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</a:p>
          <a:p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4" name="Content Placeholder 3" descr="viber_image_2021-04-17_18-38-3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2027768" y="334432"/>
            <a:ext cx="2971801" cy="3522135"/>
          </a:xfrm>
        </p:spPr>
      </p:pic>
      <p:sp>
        <p:nvSpPr>
          <p:cNvPr id="6" name="TextBox 5"/>
          <p:cNvSpPr txBox="1"/>
          <p:nvPr/>
        </p:nvSpPr>
        <p:spPr>
          <a:xfrm>
            <a:off x="2209800" y="4191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Красуљак је вишегодишња зељаста,украсна и лековита биљка из породице главочика,која се често сматра архетипском врстом.</a:t>
            </a:r>
            <a:endParaRPr lang="en-US" dirty="0"/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76800" y="1295400"/>
            <a:ext cx="6172200" cy="2895600"/>
          </a:xfrm>
        </p:spPr>
        <p:txBody>
          <a:bodyPr/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Мртва коприва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Lamium purpureum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Lamiaceae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Лознац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14.04.2021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Милена Станојевић</a:t>
            </a:r>
          </a:p>
          <a:p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viber_image_2021-04-17_18-38-4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2838450" cy="3784600"/>
          </a:xfrm>
        </p:spPr>
      </p:pic>
      <p:sp>
        <p:nvSpPr>
          <p:cNvPr id="5" name="TextBox 4"/>
          <p:cNvSpPr txBox="1"/>
          <p:nvPr/>
        </p:nvSpPr>
        <p:spPr>
          <a:xfrm>
            <a:off x="2667000" y="4648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Црвена мртва коприва је једногодишња биљка која нарасте до 30 цм високо,има ситније листове,а и црвени цветови су ситни.Биљка цвате од марта па све до јесени.</a:t>
            </a:r>
            <a:endParaRPr lang="en-US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343400" y="533400"/>
            <a:ext cx="6172200" cy="2895600"/>
          </a:xfrm>
        </p:spPr>
        <p:txBody>
          <a:bodyPr>
            <a:normAutofit/>
          </a:bodyPr>
          <a:lstStyle/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Маслачак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Taraxacum officinale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Asteraceae</a:t>
            </a:r>
            <a:endParaRPr lang="sr-Cyrl-R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Шума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15.04.2021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Ученици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</a:p>
          <a:p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Теодора Симоновић</a:t>
            </a:r>
          </a:p>
        </p:txBody>
      </p:sp>
      <p:pic>
        <p:nvPicPr>
          <p:cNvPr id="4" name="Content Placeholder 3" descr="viber_image_2021-04-17_18-38-2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2362200" cy="2236306"/>
          </a:xfrm>
        </p:spPr>
      </p:pic>
      <p:pic>
        <p:nvPicPr>
          <p:cNvPr id="5" name="Picture 4" descr="viber_image_2021-04-17_18-38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2362200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495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Сваког пролећа травњаци су прошарани жутим цветовима маслачка које потом замењују ваздушасте лопте сачињене од кружно распоређених сићушних семенски на тананим носачима.</a:t>
            </a:r>
            <a:endParaRPr lang="en-US" dirty="0"/>
          </a:p>
        </p:txBody>
      </p:sp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49530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Лаванда расте као низак жбун висине од 50 до 80 цм,стабла су многобројна, длакава и четвороугаона. Листови су шиљасти,седећи без лисних дршки.Цветови су љубичасте боје због чега се гаји и као украсна биљка.</a:t>
            </a:r>
            <a:endParaRPr lang="en-US" dirty="0"/>
          </a:p>
        </p:txBody>
      </p:sp>
      <p:pic>
        <p:nvPicPr>
          <p:cNvPr id="5" name="Picture 4" descr="IMG_20210425_163258.jpg"/>
          <p:cNvPicPr>
            <a:picLocks noChangeAspect="1"/>
          </p:cNvPicPr>
          <p:nvPr/>
        </p:nvPicPr>
        <p:blipFill>
          <a:blip r:embed="rId2" cstate="print"/>
          <a:srcRect l="16296" t="20000" r="9630" b="14444"/>
          <a:stretch>
            <a:fillRect/>
          </a:stretch>
        </p:blipFill>
        <p:spPr>
          <a:xfrm>
            <a:off x="1905000" y="609600"/>
            <a:ext cx="3276600" cy="3866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3716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Лаванда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Lavandula angustifolia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Lamiaceae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Двориште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Житковац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Мартин Милићевић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Врсте из рода детелина су најчешће,зељасте перене.Карактеришу се наизменично сложеним листом.</a:t>
            </a:r>
          </a:p>
        </p:txBody>
      </p:sp>
      <p:pic>
        <p:nvPicPr>
          <p:cNvPr id="4" name="Picture 3" descr="IMG_20210430_1357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2743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6764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Народни назив Детелина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Лат.назив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Trifolium protense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Фамилија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Fabaceae</a:t>
            </a:r>
            <a:endParaRPr lang="sr-Cyrl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Станиште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Ливада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Прћиловица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Датум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30.04.2021</a:t>
            </a:r>
          </a:p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Мартин Милићевић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661</TotalTime>
  <Words>1430</Words>
  <Application>Microsoft Office PowerPoint</Application>
  <PresentationFormat>On-screen Show (4:3)</PresentationFormat>
  <Paragraphs>260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Биотехнолошка школа ,,Шуматовац’’, Алексинац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Дигитални Хербаријум</dc:title>
  <dc:creator>xxx</dc:creator>
  <cp:lastModifiedBy>Vesna</cp:lastModifiedBy>
  <cp:revision>79</cp:revision>
  <dcterms:created xsi:type="dcterms:W3CDTF">2021-04-17T16:35:43Z</dcterms:created>
  <dcterms:modified xsi:type="dcterms:W3CDTF">2021-05-24T19:44:51Z</dcterms:modified>
</cp:coreProperties>
</file>