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64" r:id="rId12"/>
    <p:sldId id="269" r:id="rId13"/>
    <p:sldId id="282" r:id="rId14"/>
    <p:sldId id="271" r:id="rId15"/>
    <p:sldId id="266" r:id="rId16"/>
    <p:sldId id="268" r:id="rId17"/>
    <p:sldId id="263" r:id="rId18"/>
    <p:sldId id="265" r:id="rId19"/>
    <p:sldId id="273" r:id="rId20"/>
    <p:sldId id="272" r:id="rId21"/>
    <p:sldId id="277" r:id="rId22"/>
    <p:sldId id="278" r:id="rId23"/>
    <p:sldId id="279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1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0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58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6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45BC-5FDF-4136-BF3C-724260F66D0F}" type="datetimeFigureOut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C33D44-BD0D-44DC-A881-9B173D96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5878-DA57-4E7A-863F-82A2C4D4F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872961">
            <a:off x="-604251" y="1500932"/>
            <a:ext cx="8179275" cy="3022127"/>
          </a:xfrm>
        </p:spPr>
        <p:txBody>
          <a:bodyPr>
            <a:normAutofit fontScale="90000"/>
            <a:scene3d>
              <a:camera prst="perspectiveContrastingRightFacing"/>
              <a:lightRig rig="threePt" dir="t"/>
            </a:scene3d>
          </a:bodyPr>
          <a:lstStyle/>
          <a:p>
            <a:r>
              <a:rPr lang="sr-Cyrl-R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</a:t>
            </a:r>
            <a:br>
              <a:rPr lang="sr-Cyrl-R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ХЕРБАРИЈУМ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26524-898C-41A7-9696-6E790A2CD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7291" y="1752600"/>
            <a:ext cx="4425364" cy="420259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6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</a:t>
            </a:r>
            <a:r>
              <a:rPr lang="sr-Cyrl-RS" sz="1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Живић</a:t>
            </a:r>
            <a:endParaRPr lang="sr-Cyrl-R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Јелена Живковић</a:t>
            </a:r>
          </a:p>
          <a:p>
            <a:pPr algn="ctr">
              <a:spcBef>
                <a:spcPts val="0"/>
              </a:spcBef>
            </a:pPr>
            <a:r>
              <a:rPr lang="sr-Cyrl-RS" sz="1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Николета</a:t>
            </a: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Миловановић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 Милошевић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Софија Милошевић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Андријана </a:t>
            </a:r>
            <a:r>
              <a:rPr lang="sr-Cyrl-RS" sz="1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Радојковић</a:t>
            </a:r>
            <a:endParaRPr lang="sr-Cyrl-R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Анђела Рајић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Немања Рајковић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Ристић</a:t>
            </a:r>
          </a:p>
          <a:p>
            <a:pPr algn="ctr">
              <a:spcBef>
                <a:spcPts val="0"/>
              </a:spcBef>
            </a:pPr>
            <a:r>
              <a:rPr lang="sr-Cyrl-R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 Стојковић</a:t>
            </a:r>
          </a:p>
          <a:p>
            <a:pPr algn="ctr"/>
            <a:endParaRPr lang="sr-Cyrl-RS" sz="7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71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0728-D251-4A13-B54F-8C59F365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2286000"/>
            <a:ext cx="2473152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ЈАБУКА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воћњак 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99F8D-4138-4E68-9087-A79EE00B3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380206"/>
            <a:ext cx="5640387" cy="5640387"/>
          </a:xfrm>
        </p:spPr>
      </p:pic>
    </p:spTree>
    <p:extLst>
      <p:ext uri="{BB962C8B-B14F-4D97-AF65-F5344CB8AC3E}">
        <p14:creationId xmlns:p14="http://schemas.microsoft.com/office/powerpoint/2010/main" val="169168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4696-79AF-4BDD-944C-6018CADA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924" y="1866900"/>
            <a:ext cx="2742975" cy="232410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ШУМСКА ЈАГОДА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C7EE58-0B73-4382-85F5-E4493BF9D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" y="322264"/>
            <a:ext cx="4713816" cy="6285090"/>
          </a:xfrm>
        </p:spPr>
      </p:pic>
    </p:spTree>
    <p:extLst>
      <p:ext uri="{BB962C8B-B14F-4D97-AF65-F5344CB8AC3E}">
        <p14:creationId xmlns:p14="http://schemas.microsoft.com/office/powerpoint/2010/main" val="383266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5B39-CF4A-455B-8885-0266121D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638300"/>
            <a:ext cx="3501852" cy="179070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ЈАГОРЧЕВИНА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Катун,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4A95C-8E7F-4A1E-A287-A8CE08B6B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8" y="298497"/>
            <a:ext cx="3768552" cy="6423356"/>
          </a:xfrm>
        </p:spPr>
      </p:pic>
    </p:spTree>
    <p:extLst>
      <p:ext uri="{BB962C8B-B14F-4D97-AF65-F5344CB8AC3E}">
        <p14:creationId xmlns:p14="http://schemas.microsoft.com/office/powerpoint/2010/main" val="68327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D836-6559-4989-9555-24C4AFED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650" y="2090736"/>
            <a:ext cx="2225502" cy="1814513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ШЕБОЈ</a:t>
            </a:r>
            <a:br>
              <a:rPr lang="sr-Cyrl-RS" dirty="0"/>
            </a:br>
            <a:r>
              <a:rPr lang="sr-Cyrl-RS" dirty="0"/>
              <a:t>Липовац,</a:t>
            </a:r>
            <a:br>
              <a:rPr lang="sr-Cyrl-RS" dirty="0"/>
            </a:br>
            <a:r>
              <a:rPr lang="sr-Cyrl-RS" dirty="0"/>
              <a:t>башта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05F22-8CCC-4DE7-8404-E248E7F7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0" y="781050"/>
            <a:ext cx="7014633" cy="5260975"/>
          </a:xfrm>
        </p:spPr>
      </p:pic>
    </p:spTree>
    <p:extLst>
      <p:ext uri="{BB962C8B-B14F-4D97-AF65-F5344CB8AC3E}">
        <p14:creationId xmlns:p14="http://schemas.microsoft.com/office/powerpoint/2010/main" val="252421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AEF7-C8AA-4382-87F2-7CBE89BF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426" y="2000250"/>
            <a:ext cx="4149552" cy="198120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ДЕВОЈАЧКО СРЦЕ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48FCD-1FFF-4EB7-A399-4E0F55663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250031"/>
            <a:ext cx="4709120" cy="6278828"/>
          </a:xfrm>
        </p:spPr>
      </p:pic>
    </p:spTree>
    <p:extLst>
      <p:ext uri="{BB962C8B-B14F-4D97-AF65-F5344CB8AC3E}">
        <p14:creationId xmlns:p14="http://schemas.microsoft.com/office/powerpoint/2010/main" val="3092511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56A-0E23-4780-9798-27B6FB59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1771650"/>
            <a:ext cx="3997152" cy="190500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ЧЕСТОСЛАВИЦА</a:t>
            </a:r>
            <a:b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C64B9-B55A-4ED6-82E2-74788EFA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0" y="255588"/>
            <a:ext cx="4823420" cy="6431229"/>
          </a:xfrm>
        </p:spPr>
      </p:pic>
    </p:spTree>
    <p:extLst>
      <p:ext uri="{BB962C8B-B14F-4D97-AF65-F5344CB8AC3E}">
        <p14:creationId xmlns:p14="http://schemas.microsoft.com/office/powerpoint/2010/main" val="167112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5210-ECC6-4BB7-8145-70612710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800" y="1962150"/>
            <a:ext cx="2835102" cy="192405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МЛЕЧИКА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Катун,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623A0-3DD8-416C-BCBF-A03370B5F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0" y="198438"/>
            <a:ext cx="4861521" cy="6482030"/>
          </a:xfrm>
        </p:spPr>
      </p:pic>
    </p:spTree>
    <p:extLst>
      <p:ext uri="{BB962C8B-B14F-4D97-AF65-F5344CB8AC3E}">
        <p14:creationId xmlns:p14="http://schemas.microsoft.com/office/powerpoint/2010/main" val="2135782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33B5-580A-4152-9B40-D1BC9894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606" y="1444624"/>
            <a:ext cx="3556494" cy="198437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БОЖУР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B691C8-0059-463D-82DC-ABDAC5F8C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8" y="282575"/>
            <a:ext cx="4829372" cy="6439165"/>
          </a:xfrm>
        </p:spPr>
      </p:pic>
    </p:spTree>
    <p:extLst>
      <p:ext uri="{BB962C8B-B14F-4D97-AF65-F5344CB8AC3E}">
        <p14:creationId xmlns:p14="http://schemas.microsoft.com/office/powerpoint/2010/main" val="3640689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8D5D-6FDF-4575-8245-BA8969CD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550" y="609600"/>
            <a:ext cx="3349452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ЧУВАР КУЋЕ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140E07-AA13-4907-BAC4-9911F35C8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36814"/>
            <a:ext cx="4743450" cy="6324602"/>
          </a:xfrm>
        </p:spPr>
      </p:pic>
    </p:spTree>
    <p:extLst>
      <p:ext uri="{BB962C8B-B14F-4D97-AF65-F5344CB8AC3E}">
        <p14:creationId xmlns:p14="http://schemas.microsoft.com/office/powerpoint/2010/main" val="31845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062-E86E-48FA-BF04-03BD1088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806" y="1447800"/>
            <a:ext cx="3178002" cy="184785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КАМИЛИЦА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Катун,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C41813-1018-4A32-9897-C42138BA1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t="-1451"/>
          <a:stretch/>
        </p:blipFill>
        <p:spPr>
          <a:xfrm>
            <a:off x="133350" y="171450"/>
            <a:ext cx="6038456" cy="6076950"/>
          </a:xfrm>
        </p:spPr>
      </p:pic>
    </p:spTree>
    <p:extLst>
      <p:ext uri="{BB962C8B-B14F-4D97-AF65-F5344CB8AC3E}">
        <p14:creationId xmlns:p14="http://schemas.microsoft.com/office/powerpoint/2010/main" val="413756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C8BE-00C9-46E0-895B-5E309A36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2305050"/>
            <a:ext cx="3863802" cy="1301750"/>
          </a:xfrm>
        </p:spPr>
        <p:txBody>
          <a:bodyPr/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ШИПУРАК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шума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8CCF7A-B0B3-4882-A5C1-7DEDBB3C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8" y="467386"/>
            <a:ext cx="4442420" cy="5923228"/>
          </a:xfrm>
        </p:spPr>
      </p:pic>
    </p:spTree>
    <p:extLst>
      <p:ext uri="{BB962C8B-B14F-4D97-AF65-F5344CB8AC3E}">
        <p14:creationId xmlns:p14="http://schemas.microsoft.com/office/powerpoint/2010/main" val="293132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257C-95EE-46C8-A008-770DBE27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50" y="434974"/>
            <a:ext cx="2606502" cy="2403475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ВРБА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Липовац,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B199A2-37B6-4FCC-A9F0-E7EF02B3A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8" y="189346"/>
            <a:ext cx="4854402" cy="6472539"/>
          </a:xfrm>
        </p:spPr>
      </p:pic>
    </p:spTree>
    <p:extLst>
      <p:ext uri="{BB962C8B-B14F-4D97-AF65-F5344CB8AC3E}">
        <p14:creationId xmlns:p14="http://schemas.microsoft.com/office/powerpoint/2010/main" val="2700394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42A2-8E05-4F02-9973-320F301B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0" y="1644650"/>
            <a:ext cx="2816052" cy="218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ЈОРГОВАН</a:t>
            </a:r>
            <a:br>
              <a:rPr lang="sr-Cyrl-RS" dirty="0"/>
            </a:br>
            <a:r>
              <a:rPr lang="sr-Cyrl-RS" dirty="0" err="1"/>
              <a:t>Добрујевац</a:t>
            </a:r>
            <a:r>
              <a:rPr lang="sr-Cyrl-RS" dirty="0"/>
              <a:t>,</a:t>
            </a:r>
            <a:br>
              <a:rPr lang="sr-Cyrl-RS" dirty="0"/>
            </a:br>
            <a:r>
              <a:rPr lang="sr-Cyrl-RS" dirty="0"/>
              <a:t>двориште</a:t>
            </a:r>
            <a:br>
              <a:rPr lang="sr-Cyrl-R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867E9-0D2A-4AB5-B295-29BCC0C02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" y="368300"/>
            <a:ext cx="4638872" cy="6185164"/>
          </a:xfrm>
        </p:spPr>
      </p:pic>
    </p:spTree>
    <p:extLst>
      <p:ext uri="{BB962C8B-B14F-4D97-AF65-F5344CB8AC3E}">
        <p14:creationId xmlns:p14="http://schemas.microsoft.com/office/powerpoint/2010/main" val="305088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3992-AFCA-4A52-9F1F-9C2A5D81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50" y="1735634"/>
            <a:ext cx="2587452" cy="169336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ВИСИБАБА</a:t>
            </a:r>
            <a:br>
              <a:rPr lang="sr-Cyrl-RS" dirty="0"/>
            </a:br>
            <a:r>
              <a:rPr lang="sr-Cyrl-RS" dirty="0"/>
              <a:t>Липовац,</a:t>
            </a:r>
            <a:br>
              <a:rPr lang="sr-Cyrl-RS" dirty="0"/>
            </a:br>
            <a:r>
              <a:rPr lang="sr-Cyrl-RS" dirty="0"/>
              <a:t>башта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B4053-252E-4991-B20D-74D7FFA09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" y="609600"/>
            <a:ext cx="6524890" cy="4893668"/>
          </a:xfrm>
        </p:spPr>
      </p:pic>
    </p:spTree>
    <p:extLst>
      <p:ext uri="{BB962C8B-B14F-4D97-AF65-F5344CB8AC3E}">
        <p14:creationId xmlns:p14="http://schemas.microsoft.com/office/powerpoint/2010/main" val="153364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43FF-51ED-49D9-9FB8-F650664A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2" y="1181100"/>
            <a:ext cx="2514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ЛЕСКА</a:t>
            </a:r>
            <a:br>
              <a:rPr lang="sr-Cyrl-RS" dirty="0"/>
            </a:br>
            <a:r>
              <a:rPr lang="sr-Cyrl-RS" dirty="0" err="1"/>
              <a:t>Добрујевац</a:t>
            </a:r>
            <a:r>
              <a:rPr lang="sr-Cyrl-RS" dirty="0"/>
              <a:t>,</a:t>
            </a:r>
            <a:br>
              <a:rPr lang="sr-Cyrl-RS" dirty="0"/>
            </a:br>
            <a:r>
              <a:rPr lang="sr-Cyrl-RS" dirty="0"/>
              <a:t>двориште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4481D7-5918-46C5-8BE4-3114D7D5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" y="609600"/>
            <a:ext cx="4499570" cy="5999428"/>
          </a:xfrm>
        </p:spPr>
      </p:pic>
    </p:spTree>
    <p:extLst>
      <p:ext uri="{BB962C8B-B14F-4D97-AF65-F5344CB8AC3E}">
        <p14:creationId xmlns:p14="http://schemas.microsoft.com/office/powerpoint/2010/main" val="401778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E918-7996-4B96-95FB-AF52FD5C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106" y="1447800"/>
            <a:ext cx="2728145" cy="1981200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ЉУБИЧИЦА</a:t>
            </a:r>
            <a:br>
              <a:rPr lang="sr-Cyrl-RS" dirty="0"/>
            </a:br>
            <a:r>
              <a:rPr lang="sr-Cyrl-RS" dirty="0"/>
              <a:t>Катун,</a:t>
            </a:r>
            <a:br>
              <a:rPr lang="sr-Cyrl-RS" dirty="0"/>
            </a:br>
            <a:r>
              <a:rPr lang="sr-Cyrl-RS" dirty="0"/>
              <a:t>шума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17A34-29D7-4326-9C58-91BA9873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92364"/>
            <a:ext cx="4800600" cy="6400802"/>
          </a:xfrm>
        </p:spPr>
      </p:pic>
    </p:spTree>
    <p:extLst>
      <p:ext uri="{BB962C8B-B14F-4D97-AF65-F5344CB8AC3E}">
        <p14:creationId xmlns:p14="http://schemas.microsoft.com/office/powerpoint/2010/main" val="207037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9F1A-001A-41C5-B77B-29FA6838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76" y="1790700"/>
            <a:ext cx="3959052" cy="21907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МРТВА КОПРИВА</a:t>
            </a:r>
            <a:br>
              <a:rPr lang="sr-Cyrl-RS" dirty="0"/>
            </a:br>
            <a:r>
              <a:rPr lang="sr-Cyrl-RS" dirty="0" err="1"/>
              <a:t>Добрујевац</a:t>
            </a:r>
            <a:r>
              <a:rPr lang="sr-Cyrl-RS" dirty="0"/>
              <a:t>,</a:t>
            </a:r>
            <a:br>
              <a:rPr lang="sr-Cyrl-RS" dirty="0"/>
            </a:br>
            <a:r>
              <a:rPr lang="sr-Cyrl-RS" dirty="0"/>
              <a:t>ливада</a:t>
            </a:r>
            <a:br>
              <a:rPr lang="sr-Cyrl-R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8FB11-91D8-4524-9BB1-D6C624151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73314"/>
            <a:ext cx="4552950" cy="6070602"/>
          </a:xfrm>
        </p:spPr>
      </p:pic>
    </p:spTree>
    <p:extLst>
      <p:ext uri="{BB962C8B-B14F-4D97-AF65-F5344CB8AC3E}">
        <p14:creationId xmlns:p14="http://schemas.microsoft.com/office/powerpoint/2010/main" val="167389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E5E1-A471-4B41-9B10-D47F1C1C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1828800"/>
            <a:ext cx="3711402" cy="2019300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ЗОВА</a:t>
            </a:r>
            <a:br>
              <a:rPr lang="sr-Cyrl-RS" dirty="0"/>
            </a:br>
            <a:r>
              <a:rPr lang="sr-Cyrl-RS" dirty="0" err="1"/>
              <a:t>Добрујевац</a:t>
            </a:r>
            <a:r>
              <a:rPr lang="sr-Cyrl-RS" dirty="0"/>
              <a:t>,</a:t>
            </a:r>
            <a:br>
              <a:rPr lang="sr-Cyrl-RS" dirty="0"/>
            </a:br>
            <a:r>
              <a:rPr lang="sr-Cyrl-RS" dirty="0"/>
              <a:t>поред реке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7D24E-EA52-4F19-9E8D-986CD1F72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" y="388938"/>
            <a:ext cx="4694633" cy="6259512"/>
          </a:xfrm>
        </p:spPr>
      </p:pic>
    </p:spTree>
    <p:extLst>
      <p:ext uri="{BB962C8B-B14F-4D97-AF65-F5344CB8AC3E}">
        <p14:creationId xmlns:p14="http://schemas.microsoft.com/office/powerpoint/2010/main" val="1025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09C0-5D12-4E2D-9794-F73F327C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34" y="361950"/>
            <a:ext cx="4599516" cy="11811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ЛАЛА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Липовац, башта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A832D-FE70-49DA-A3FD-F21EB3FF6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5" y="1676400"/>
            <a:ext cx="6731000" cy="5048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CCCDB-8613-442D-A798-E9470D4F3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676400"/>
            <a:ext cx="3775212" cy="50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56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94BE-F398-4ABD-8468-C370AAF1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28850"/>
            <a:ext cx="2606502" cy="15811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386A2-D862-4385-BBE2-9F67FF172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0" y="331788"/>
            <a:ext cx="5013920" cy="6202628"/>
          </a:xfrm>
        </p:spPr>
      </p:pic>
    </p:spTree>
    <p:extLst>
      <p:ext uri="{BB962C8B-B14F-4D97-AF65-F5344CB8AC3E}">
        <p14:creationId xmlns:p14="http://schemas.microsoft.com/office/powerpoint/2010/main" val="3968219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31AA-AC57-46F8-94BD-C72FE286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32" y="0"/>
            <a:ext cx="54713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ЗУМБУЛ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Липовац,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двориште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BB778-FF0B-42B4-A11D-E45E52D70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5701"/>
            <a:ext cx="4876802" cy="48768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CC2DE-5510-4CDF-9ECD-C9D3E1FF3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85701"/>
            <a:ext cx="3848100" cy="48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C37A-683B-4E8F-80D8-D5141EB9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407" y="2108200"/>
            <a:ext cx="29110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 РАДА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BD0EE-EB3B-4060-9560-BADB0710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6" b="12052"/>
          <a:stretch/>
        </p:blipFill>
        <p:spPr>
          <a:xfrm>
            <a:off x="281979" y="400051"/>
            <a:ext cx="6327895" cy="4914899"/>
          </a:xfrm>
        </p:spPr>
      </p:pic>
    </p:spTree>
    <p:extLst>
      <p:ext uri="{BB962C8B-B14F-4D97-AF65-F5344CB8AC3E}">
        <p14:creationId xmlns:p14="http://schemas.microsoft.com/office/powerpoint/2010/main" val="257604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D551-E4F1-4F1D-BF92-34811ABC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190669"/>
            <a:ext cx="4038600" cy="67543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МАСЛАЧАК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ливада</a:t>
            </a:r>
            <a:r>
              <a:rPr lang="sr-Cyrl-RS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6388B-7FA1-4359-83D5-157A1F1A1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79192"/>
            <a:ext cx="3837516" cy="5116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CB6F6-B731-4E58-B6BE-18E70AD1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1379192"/>
            <a:ext cx="3837517" cy="51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48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42BD-6703-46C5-880A-E59AD830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485900"/>
            <a:ext cx="2416002" cy="1943100"/>
          </a:xfrm>
        </p:spPr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КУКУРЕК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Катун,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68116-8BD3-467C-A1F7-A5B753FB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6" y="388938"/>
            <a:ext cx="3117254" cy="6122900"/>
          </a:xfrm>
        </p:spPr>
      </p:pic>
    </p:spTree>
    <p:extLst>
      <p:ext uri="{BB962C8B-B14F-4D97-AF65-F5344CB8AC3E}">
        <p14:creationId xmlns:p14="http://schemas.microsoft.com/office/powerpoint/2010/main" val="150601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4871-DE1F-4017-BF7E-2775ACA5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127250"/>
            <a:ext cx="2881162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КОПРИВА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Добрујевац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147E3-6762-4F19-B5BF-B23982363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4526557" cy="6035411"/>
          </a:xfrm>
        </p:spPr>
      </p:pic>
    </p:spTree>
    <p:extLst>
      <p:ext uri="{BB962C8B-B14F-4D97-AF65-F5344CB8AC3E}">
        <p14:creationId xmlns:p14="http://schemas.microsoft.com/office/powerpoint/2010/main" val="10838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184</Words>
  <Application>Microsoft Office PowerPoint</Application>
  <PresentationFormat>Widescreen</PresentationFormat>
  <Paragraphs>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Facet</vt:lpstr>
      <vt:lpstr>ДИГИТАЛНИ ХЕРБАРИЈУМ</vt:lpstr>
      <vt:lpstr>ШИПУРАК Добрујевац, шума</vt:lpstr>
      <vt:lpstr>ЛАЛА Липовац, башта</vt:lpstr>
      <vt:lpstr>НАРЦИС Добрујевац, двориште  </vt:lpstr>
      <vt:lpstr>ЗУМБУЛ Липовац, Добрујевац двориште</vt:lpstr>
      <vt:lpstr>БЕЛА РАДА Добрујевац, ливада</vt:lpstr>
      <vt:lpstr>МАСЛАЧАК Дибрујевац, ливада </vt:lpstr>
      <vt:lpstr>КУКУРЕК Катун, шума</vt:lpstr>
      <vt:lpstr>КОПРИВА Добрујевац, ливада</vt:lpstr>
      <vt:lpstr>ЈАБУКА Добрујевац, воћњак  </vt:lpstr>
      <vt:lpstr>ШУМСКА ЈАГОДА Добрујевац, шума</vt:lpstr>
      <vt:lpstr>ЈАГОРЧЕВИНА Катун, шума</vt:lpstr>
      <vt:lpstr>ШЕБОЈ Липовац, башта</vt:lpstr>
      <vt:lpstr>ДЕВОЈАЧКО СРЦЕ Добрујевац, двориште</vt:lpstr>
      <vt:lpstr>ЧЕСТОСЛАВИЦА Добрујевац, шума</vt:lpstr>
      <vt:lpstr>МЛЕЧИКА Катун, шума</vt:lpstr>
      <vt:lpstr>БОЖУР Добрујевац, двориште </vt:lpstr>
      <vt:lpstr>ЧУВАР КУЋЕ Добрујевац, двориште</vt:lpstr>
      <vt:lpstr>КАМИЛИЦА Катун, ливада</vt:lpstr>
      <vt:lpstr>ВРБА Липовац, двориште </vt:lpstr>
      <vt:lpstr>ЈОРГОВАН Добрујевац, двориште </vt:lpstr>
      <vt:lpstr>ВИСИБАБА Липовац, башта</vt:lpstr>
      <vt:lpstr>ЛЕСКА Добрујевац, двориште</vt:lpstr>
      <vt:lpstr>ЉУБИЧИЦА Катун, шума</vt:lpstr>
      <vt:lpstr>МРТВА КОПРИВА Добрујевац, ливада </vt:lpstr>
      <vt:lpstr>ЗОВА Добрујевац, поред реке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ХЕРБАРИЈУМ</dc:title>
  <dc:creator>Dell 1</dc:creator>
  <cp:lastModifiedBy>Dell 1</cp:lastModifiedBy>
  <cp:revision>19</cp:revision>
  <dcterms:created xsi:type="dcterms:W3CDTF">2021-05-13T07:24:12Z</dcterms:created>
  <dcterms:modified xsi:type="dcterms:W3CDTF">2021-05-25T08:39:17Z</dcterms:modified>
</cp:coreProperties>
</file>