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34489-DA05-41B8-8D62-D2C139B08731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26406-9F82-4BE9-BE57-CE013E3FA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D40BB-ED36-467E-9A84-BD33BB030EF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968CBB-56E1-49BC-8D71-34CC5B3C0F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19150"/>
            <a:ext cx="9144000" cy="276225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Aharoni" pitchFamily="2" charset="-79"/>
                <a:cs typeface="Aharoni" pitchFamily="2" charset="-79"/>
              </a:rPr>
              <a:t>HERBARIJUM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429000" y="3886200"/>
            <a:ext cx="4419600" cy="2438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Izradili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Magdalena 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Stojkovi</a:t>
            </a:r>
            <a:r>
              <a:rPr lang="sr-Latn-RS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ć</a:t>
            </a:r>
          </a:p>
          <a:p>
            <a:r>
              <a:rPr lang="sr-Latn-R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Iva Dimitrijevi</a:t>
            </a:r>
            <a:r>
              <a:rPr lang="sr-Latn-RS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ć</a:t>
            </a:r>
          </a:p>
          <a:p>
            <a:r>
              <a:rPr lang="sr-Latn-R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An</a:t>
            </a:r>
            <a:r>
              <a:rPr lang="sr-Latn-RS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đ</a:t>
            </a:r>
            <a:r>
              <a:rPr lang="sr-Latn-R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ela Rajkovi</a:t>
            </a:r>
            <a:r>
              <a:rPr lang="sr-Latn-RS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ć</a:t>
            </a:r>
            <a:endParaRPr lang="en-US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jiljan (krin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5715000" cy="55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791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Ljiljan (Krin)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Moravac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lf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52400"/>
            <a:ext cx="486439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5867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Žalfija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4419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5791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Neven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val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1"/>
            <a:ext cx="3968633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5791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Zevalica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ok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547815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715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Smokva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ova lo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4476750" cy="5569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586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Vinova  loza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lac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7000"/>
            <a:ext cx="4267200" cy="528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5562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Maslačak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 Vakup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in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48768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5791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Promincle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orski karanf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477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638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Primorski karanfil 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karanf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399"/>
            <a:ext cx="4724400" cy="5765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5867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Top karanfil 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u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82" y="228600"/>
            <a:ext cx="5543818" cy="5486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8000" y="5715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Ruža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z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129201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571499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Božur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a r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4648200" cy="5545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5791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Bela rada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Vakup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unik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6000" y="228600"/>
            <a:ext cx="4419600" cy="5562600"/>
          </a:xfrm>
        </p:spPr>
      </p:pic>
      <p:sp>
        <p:nvSpPr>
          <p:cNvPr id="6" name="TextBox 5"/>
          <p:cNvSpPr txBox="1"/>
          <p:nvPr/>
        </p:nvSpPr>
        <p:spPr>
          <a:xfrm>
            <a:off x="6477000" y="5791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Perunika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Moravac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god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71600" y="152400"/>
            <a:ext cx="6248400" cy="5721427"/>
          </a:xfrm>
        </p:spPr>
      </p:pic>
      <p:sp>
        <p:nvSpPr>
          <p:cNvPr id="6" name="TextBox 5"/>
          <p:cNvSpPr txBox="1"/>
          <p:nvPr/>
        </p:nvSpPr>
        <p:spPr>
          <a:xfrm>
            <a:off x="6705600" y="5867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Jagoda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telin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52600" y="228600"/>
            <a:ext cx="5410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6934200" y="5943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Detelina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Aleksinac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varku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4008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29400" y="5791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Čuvarkuća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 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lji mak (bulka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568088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5791199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Divlji mak (bulka)</a:t>
            </a:r>
          </a:p>
          <a:p>
            <a:r>
              <a:rPr lang="sr-Latn-RS" dirty="0" smtClean="0"/>
              <a:t>Stanište: Livada</a:t>
            </a:r>
          </a:p>
          <a:p>
            <a:r>
              <a:rPr lang="sr-Latn-RS" dirty="0" smtClean="0"/>
              <a:t>Mesto:Aleksinac  Brđanka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pri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4953000" cy="5356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5791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kopriva</a:t>
            </a:r>
          </a:p>
          <a:p>
            <a:r>
              <a:rPr lang="sr-Latn-RS" dirty="0" smtClean="0"/>
              <a:t>Stanište: Livada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mil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001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5867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Ime biljke: Kamilica</a:t>
            </a:r>
          </a:p>
          <a:p>
            <a:r>
              <a:rPr lang="sr-Latn-RS" dirty="0" smtClean="0"/>
              <a:t>Stanište: Dvorište</a:t>
            </a:r>
          </a:p>
          <a:p>
            <a:r>
              <a:rPr lang="sr-Latn-RS" dirty="0" smtClean="0"/>
              <a:t>Mesto:Aleksinac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92D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200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 Black</vt:lpstr>
      <vt:lpstr>Calibri</vt:lpstr>
      <vt:lpstr>Constantia</vt:lpstr>
      <vt:lpstr>Wingdings 2</vt:lpstr>
      <vt:lpstr>Paper</vt:lpstr>
      <vt:lpstr>HERBARIJUM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HERBARIJUM</dc:title>
  <dc:creator>COMPUTER</dc:creator>
  <cp:lastModifiedBy>Violeta</cp:lastModifiedBy>
  <cp:revision>13</cp:revision>
  <dcterms:created xsi:type="dcterms:W3CDTF">2021-05-27T15:54:16Z</dcterms:created>
  <dcterms:modified xsi:type="dcterms:W3CDTF">2021-05-31T07:26:48Z</dcterms:modified>
</cp:coreProperties>
</file>