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jpeg" Extension="jpe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6858000" cx="12192000"/>
  <p:notesSz cx="6858000" cy="9144000"/>
  <p:defaultTextStyle>
    <a:defPPr lvl="0">
      <a:defRPr lang="en-US"/>
    </a:defPPr>
    <a:lvl1pPr defTabSz="4572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4572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4572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4572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4572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4572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4572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4572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4572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1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Čuvar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B0D74-EF0A-084B-A6DD-767318D3A7C2}" type="datetimeFigureOut">
              <a:rPr lang="sr-Latn-RS" smtClean="0"/>
              <a:t>3.6.2021.</a:t>
            </a:fld>
            <a:endParaRPr lang="sr-Latn-RS"/>
          </a:p>
        </p:txBody>
      </p:sp>
      <p:sp>
        <p:nvSpPr>
          <p:cNvPr id="4" name="Čuvar mesta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Čuvar mesta za napomen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98C5D-C969-0340-9659-C527D3950442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31433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Čuvar mesta za napomen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98C5D-C969-0340-9659-C527D3950442}" type="slidenum">
              <a:rPr lang="sr-Latn-RS" smtClean="0"/>
              <a:t>12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59909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r-Latn-RS"/>
              <a:t>Kliknite da biste uredili stil podnaslova mastera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r-Latn-RS"/>
              <a:t>Kliknite na ikonu da dodate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6/3/2021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5.jpeg" /><Relationship Id="rId4" Type="http://schemas.openxmlformats.org/officeDocument/2006/relationships/image" Target="../media/image4.jpeg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08652E43-42C0-A04D-A25D-51ABAA7C63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2794" y="-769327"/>
            <a:ext cx="8637073" cy="4198327"/>
          </a:xfrm>
        </p:spPr>
        <p:txBody>
          <a:bodyPr/>
          <a:lstStyle/>
          <a:p>
            <a:r>
              <a:rPr lang="sr-Latn-RS"/>
              <a:t>Digitalni herbarijum</a:t>
            </a:r>
          </a:p>
        </p:txBody>
      </p:sp>
      <p:pic>
        <p:nvPicPr>
          <p:cNvPr id="2" name="Slika 2">
            <a:extLst>
              <a:ext uri="{FF2B5EF4-FFF2-40B4-BE49-F238E27FC236}">
                <a16:creationId xmlns:a16="http://schemas.microsoft.com/office/drawing/2014/main" id="{CAA41DC0-E38A-0340-A92F-3F40C5591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734" y="359169"/>
            <a:ext cx="2043906" cy="2725209"/>
          </a:xfrm>
          <a:prstGeom prst="rect">
            <a:avLst/>
          </a:prstGeom>
        </p:spPr>
      </p:pic>
      <p:pic>
        <p:nvPicPr>
          <p:cNvPr id="3" name="Slika 4">
            <a:extLst>
              <a:ext uri="{FF2B5EF4-FFF2-40B4-BE49-F238E27FC236}">
                <a16:creationId xmlns:a16="http://schemas.microsoft.com/office/drawing/2014/main" id="{45D05C2B-6A9C-9948-8148-22DD2A475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46683">
            <a:off x="1547912" y="3602414"/>
            <a:ext cx="1340256" cy="2382677"/>
          </a:xfrm>
          <a:prstGeom prst="rect">
            <a:avLst/>
          </a:prstGeom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id="{5DA1A03B-4EA5-164A-B65D-F6A443C2A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10589">
            <a:off x="406491" y="638299"/>
            <a:ext cx="1644675" cy="2192900"/>
          </a:xfrm>
          <a:prstGeom prst="rect">
            <a:avLst/>
          </a:prstGeom>
        </p:spPr>
      </p:pic>
      <p:pic>
        <p:nvPicPr>
          <p:cNvPr id="7" name="Slika 7">
            <a:extLst>
              <a:ext uri="{FF2B5EF4-FFF2-40B4-BE49-F238E27FC236}">
                <a16:creationId xmlns:a16="http://schemas.microsoft.com/office/drawing/2014/main" id="{4971C7CD-3AC0-BA4B-9B2A-EB4ECC951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55781">
            <a:off x="8181671" y="4011907"/>
            <a:ext cx="1230220" cy="164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6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3">
            <a:extLst>
              <a:ext uri="{FF2B5EF4-FFF2-40B4-BE49-F238E27FC236}">
                <a16:creationId xmlns:a16="http://schemas.microsoft.com/office/drawing/2014/main" id="{49E0C1F6-FDEA-1649-B969-7CC811B15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524" y="558932"/>
            <a:ext cx="4006952" cy="499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74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4">
            <a:extLst>
              <a:ext uri="{FF2B5EF4-FFF2-40B4-BE49-F238E27FC236}">
                <a16:creationId xmlns:a16="http://schemas.microsoft.com/office/drawing/2014/main" id="{388A8CA8-A226-DD4E-8F05-2649A8813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955" y="719667"/>
            <a:ext cx="4233334" cy="499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34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kvir za tekst 6">
            <a:extLst>
              <a:ext uri="{FF2B5EF4-FFF2-40B4-BE49-F238E27FC236}">
                <a16:creationId xmlns:a16="http://schemas.microsoft.com/office/drawing/2014/main" id="{F9E5F4B4-1911-8649-9143-5E01AD84820A}"/>
              </a:ext>
            </a:extLst>
          </p:cNvPr>
          <p:cNvSpPr txBox="1"/>
          <p:nvPr/>
        </p:nvSpPr>
        <p:spPr>
          <a:xfrm flipH="1" flipV="1">
            <a:off x="2696765" y="-2"/>
            <a:ext cx="7661671" cy="193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sr-Latn-RS"/>
          </a:p>
        </p:txBody>
      </p:sp>
      <p:sp>
        <p:nvSpPr>
          <p:cNvPr id="8" name="Okvir za tekst 7">
            <a:extLst>
              <a:ext uri="{FF2B5EF4-FFF2-40B4-BE49-F238E27FC236}">
                <a16:creationId xmlns:a16="http://schemas.microsoft.com/office/drawing/2014/main" id="{DBB05CC8-164C-104A-8692-AB8B682FDFF3}"/>
              </a:ext>
            </a:extLst>
          </p:cNvPr>
          <p:cNvSpPr txBox="1"/>
          <p:nvPr/>
        </p:nvSpPr>
        <p:spPr>
          <a:xfrm>
            <a:off x="1833564" y="-3"/>
            <a:ext cx="8328420" cy="193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sr-Latn-RS"/>
          </a:p>
        </p:txBody>
      </p:sp>
      <p:pic>
        <p:nvPicPr>
          <p:cNvPr id="2" name="Slika 2">
            <a:extLst>
              <a:ext uri="{FF2B5EF4-FFF2-40B4-BE49-F238E27FC236}">
                <a16:creationId xmlns:a16="http://schemas.microsoft.com/office/drawing/2014/main" id="{23BE172C-B2EB-D84C-8D9F-CC5C0952C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765" y="683949"/>
            <a:ext cx="3750469" cy="499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94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4">
            <a:extLst>
              <a:ext uri="{FF2B5EF4-FFF2-40B4-BE49-F238E27FC236}">
                <a16:creationId xmlns:a16="http://schemas.microsoft.com/office/drawing/2014/main" id="{78BE14C2-A7FB-3E44-ADC4-662242543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407159"/>
            <a:ext cx="8128000" cy="404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18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4">
            <a:extLst>
              <a:ext uri="{FF2B5EF4-FFF2-40B4-BE49-F238E27FC236}">
                <a16:creationId xmlns:a16="http://schemas.microsoft.com/office/drawing/2014/main" id="{6398B0CC-4AC1-0945-8B84-B6EB14019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469636"/>
            <a:ext cx="5080000" cy="487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72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4">
            <a:extLst>
              <a:ext uri="{FF2B5EF4-FFF2-40B4-BE49-F238E27FC236}">
                <a16:creationId xmlns:a16="http://schemas.microsoft.com/office/drawing/2014/main" id="{FD753904-B6D2-5244-BA35-850CFDDB0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9536" y="480219"/>
            <a:ext cx="3412927" cy="4550570"/>
          </a:xfrm>
        </p:spPr>
      </p:pic>
    </p:spTree>
    <p:extLst>
      <p:ext uri="{BB962C8B-B14F-4D97-AF65-F5344CB8AC3E}">
        <p14:creationId xmlns:p14="http://schemas.microsoft.com/office/powerpoint/2010/main" val="3905887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4">
            <a:extLst>
              <a:ext uri="{FF2B5EF4-FFF2-40B4-BE49-F238E27FC236}">
                <a16:creationId xmlns:a16="http://schemas.microsoft.com/office/drawing/2014/main" id="{84FD74F3-3696-DE46-BA87-375274DE5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002" y="487495"/>
            <a:ext cx="3591996" cy="506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18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4">
            <a:extLst>
              <a:ext uri="{FF2B5EF4-FFF2-40B4-BE49-F238E27FC236}">
                <a16:creationId xmlns:a16="http://schemas.microsoft.com/office/drawing/2014/main" id="{030E2004-CCDA-554B-99F1-3B9C87784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8485" y="658812"/>
            <a:ext cx="3095030" cy="4126707"/>
          </a:xfrm>
        </p:spPr>
      </p:pic>
    </p:spTree>
    <p:extLst>
      <p:ext uri="{BB962C8B-B14F-4D97-AF65-F5344CB8AC3E}">
        <p14:creationId xmlns:p14="http://schemas.microsoft.com/office/powerpoint/2010/main" val="1034091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4">
            <a:extLst>
              <a:ext uri="{FF2B5EF4-FFF2-40B4-BE49-F238E27FC236}">
                <a16:creationId xmlns:a16="http://schemas.microsoft.com/office/drawing/2014/main" id="{BC1C44B6-2930-A340-BE67-205B59970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26760"/>
            <a:ext cx="3048000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27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4">
            <a:extLst>
              <a:ext uri="{FF2B5EF4-FFF2-40B4-BE49-F238E27FC236}">
                <a16:creationId xmlns:a16="http://schemas.microsoft.com/office/drawing/2014/main" id="{7C069C93-31A1-EC44-957B-A2457014D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26760"/>
            <a:ext cx="3048000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49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4">
            <a:extLst>
              <a:ext uri="{FF2B5EF4-FFF2-40B4-BE49-F238E27FC236}">
                <a16:creationId xmlns:a16="http://schemas.microsoft.com/office/drawing/2014/main" id="{B35B74D1-1268-994D-ADD0-08BDFA401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637" y="936791"/>
            <a:ext cx="5330725" cy="320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60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4">
            <a:extLst>
              <a:ext uri="{FF2B5EF4-FFF2-40B4-BE49-F238E27FC236}">
                <a16:creationId xmlns:a16="http://schemas.microsoft.com/office/drawing/2014/main" id="{278B8A31-2B34-0344-88A6-FC51305A88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3469" y="500062"/>
            <a:ext cx="3345062" cy="4460084"/>
          </a:xfrm>
        </p:spPr>
      </p:pic>
    </p:spTree>
    <p:extLst>
      <p:ext uri="{BB962C8B-B14F-4D97-AF65-F5344CB8AC3E}">
        <p14:creationId xmlns:p14="http://schemas.microsoft.com/office/powerpoint/2010/main" val="2378456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4">
            <a:extLst>
              <a:ext uri="{FF2B5EF4-FFF2-40B4-BE49-F238E27FC236}">
                <a16:creationId xmlns:a16="http://schemas.microsoft.com/office/drawing/2014/main" id="{B0BAAA66-2FD1-754C-824B-F61890432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750" y="469634"/>
            <a:ext cx="3813473" cy="508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81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EB8CC88-87E8-6949-A67F-3F0589A59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804875"/>
            <a:ext cx="9603275" cy="1049235"/>
          </a:xfrm>
        </p:spPr>
        <p:txBody>
          <a:bodyPr/>
          <a:lstStyle/>
          <a:p>
            <a:r>
              <a:rPr lang="sr-Latn-RS"/>
              <a:t>UCESNICI U DIGITALNOM HERBARIJUMU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39425AA1-FEC1-D04A-9CB2-CA84CB01F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362" y="1854110"/>
            <a:ext cx="9603275" cy="3450613"/>
          </a:xfrm>
        </p:spPr>
        <p:txBody>
          <a:bodyPr>
            <a:normAutofit/>
          </a:bodyPr>
          <a:lstStyle/>
          <a:p>
            <a:r>
              <a:rPr lang="sr-Latn-RS"/>
              <a:t>Tea Nikolić                        Nemanja Mitković     </a:t>
            </a:r>
          </a:p>
          <a:p>
            <a:r>
              <a:rPr lang="sr-Latn-RS"/>
              <a:t>Pavle Barjiaktarović            Andrea Ilić</a:t>
            </a:r>
          </a:p>
          <a:p>
            <a:r>
              <a:rPr lang="sr-Latn-RS"/>
              <a:t>Milica Barjiaktarović           Nadja Živković </a:t>
            </a:r>
          </a:p>
          <a:p>
            <a:r>
              <a:rPr lang="sr-Latn-RS"/>
              <a:t>Magdalena Vojinović           Jovan Živković </a:t>
            </a:r>
          </a:p>
          <a:p>
            <a:r>
              <a:rPr lang="sr-Latn-RS"/>
              <a:t>Radoš Janković                  Vuk Vujošević</a:t>
            </a:r>
          </a:p>
          <a:p>
            <a:r>
              <a:rPr lang="sr-Latn-RS"/>
              <a:t>Strahinja Stanković             </a:t>
            </a:r>
          </a:p>
          <a:p>
            <a:r>
              <a:rPr lang="sr-Latn-RS"/>
              <a:t>Teodora Janković </a:t>
            </a:r>
          </a:p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15056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2">
            <a:extLst>
              <a:ext uri="{FF2B5EF4-FFF2-40B4-BE49-F238E27FC236}">
                <a16:creationId xmlns:a16="http://schemas.microsoft.com/office/drawing/2014/main" id="{A95F4171-FF23-EC4F-91E6-D9639CC91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166026"/>
            <a:ext cx="4064000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80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5">
            <a:extLst>
              <a:ext uri="{FF2B5EF4-FFF2-40B4-BE49-F238E27FC236}">
                <a16:creationId xmlns:a16="http://schemas.microsoft.com/office/drawing/2014/main" id="{122AFEF7-04E9-5147-AB1B-40BDC2B79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308" y="821531"/>
            <a:ext cx="5119383" cy="387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6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2">
            <a:extLst>
              <a:ext uri="{FF2B5EF4-FFF2-40B4-BE49-F238E27FC236}">
                <a16:creationId xmlns:a16="http://schemas.microsoft.com/office/drawing/2014/main" id="{363F007C-C709-8A4B-A812-463C862F7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237463"/>
            <a:ext cx="4064000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1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5">
            <a:extLst>
              <a:ext uri="{FF2B5EF4-FFF2-40B4-BE49-F238E27FC236}">
                <a16:creationId xmlns:a16="http://schemas.microsoft.com/office/drawing/2014/main" id="{761AE770-1B08-AD4F-8238-D9A5303A6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272" y="357188"/>
            <a:ext cx="4235649" cy="493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43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7">
            <a:extLst>
              <a:ext uri="{FF2B5EF4-FFF2-40B4-BE49-F238E27FC236}">
                <a16:creationId xmlns:a16="http://schemas.microsoft.com/office/drawing/2014/main" id="{B773DDD8-9A32-9041-9FFD-907A50104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362478"/>
            <a:ext cx="3625453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02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5">
            <a:extLst>
              <a:ext uri="{FF2B5EF4-FFF2-40B4-BE49-F238E27FC236}">
                <a16:creationId xmlns:a16="http://schemas.microsoft.com/office/drawing/2014/main" id="{50D0CDCB-64C0-CC46-A65E-0B05547B7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380" y="701806"/>
            <a:ext cx="3780386" cy="490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36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5">
            <a:extLst>
              <a:ext uri="{FF2B5EF4-FFF2-40B4-BE49-F238E27FC236}">
                <a16:creationId xmlns:a16="http://schemas.microsoft.com/office/drawing/2014/main" id="{8096159D-17C9-E944-A9A5-45534E76F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645" y="1076464"/>
            <a:ext cx="3976401" cy="359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77232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j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