
<file path=[Content_Types].xml><?xml version="1.0" encoding="utf-8"?>
<Types xmlns="http://schemas.openxmlformats.org/package/2006/content-types">
  <Default ContentType="application/xml" Extension="xml"/>
  <Default ContentType="image/jpeg" Extension="jpe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y="6858000" cx="12192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7.xml"/><Relationship Id="rId11" Type="http://schemas.openxmlformats.org/officeDocument/2006/relationships/slide" Target="slides/slide8.xml"/><Relationship Id="rId22" Type="http://schemas.openxmlformats.org/officeDocument/2006/relationships/slide" Target="slides/slide19.xml"/><Relationship Id="rId10" Type="http://schemas.openxmlformats.org/officeDocument/2006/relationships/slide" Target="slides/slide7.xml"/><Relationship Id="rId21" Type="http://schemas.openxmlformats.org/officeDocument/2006/relationships/slide" Target="slides/slide18.xml"/><Relationship Id="rId13" Type="http://schemas.openxmlformats.org/officeDocument/2006/relationships/slide" Target="slides/slide10.xml"/><Relationship Id="rId24" Type="http://schemas.openxmlformats.org/officeDocument/2006/relationships/slide" Target="slides/slide21.xml"/><Relationship Id="rId12" Type="http://schemas.openxmlformats.org/officeDocument/2006/relationships/slide" Target="slides/slide9.xml"/><Relationship Id="rId23" Type="http://schemas.openxmlformats.org/officeDocument/2006/relationships/slide" Target="slides/slide20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6" Type="http://schemas.openxmlformats.org/officeDocument/2006/relationships/slide" Target="slides/slide3.xml"/><Relationship Id="rId18" Type="http://schemas.openxmlformats.org/officeDocument/2006/relationships/slide" Target="slides/slide15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42FE-E00B-4FAF-8F73-F722060EB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978408"/>
            <a:ext cx="10506991" cy="2531555"/>
          </a:xfrm>
          <a:prstGeom prst="rect">
            <a:avLst/>
          </a:prstGeom>
        </p:spPr>
        <p:txBody>
          <a:bodyPr anchor="b"/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1CCE2-4461-473E-B23C-34C8CCF04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3602038"/>
            <a:ext cx="10506991" cy="227755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A551A-CE2F-4E35-A714-B1F04D4B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5C907-6594-4DFF-A32B-449C3BA9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76D75-E9DA-4660-AC52-51BA63FC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330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999A10-4355-4A13-B008-196B21ABE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600" y="483576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6D448-AFEA-4483-B0E4-00284052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16234-4516-4303-8F60-A8127D89A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192" y="3103131"/>
            <a:ext cx="10506991" cy="30929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B5D50-A474-462B-A807-DF186B1C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F1DAF-2E2D-46ED-AA3E-3D2FE403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FC771-EB13-4EB5-A0A2-3968C6AB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B596B8-8230-4695-8D76-F06AFA815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3EBF93-5FD9-4F4E-8485-7B937145C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32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B4D06-C7C6-4949-8EB2-F03ED999A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41710" y="978408"/>
            <a:ext cx="2947881" cy="51247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21B9D-8C11-4176-AF22-89F972E21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632" y="978408"/>
            <a:ext cx="7256453" cy="5124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A9E1C-8E18-4A35-9BD8-427B1D14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16CDB-7BB6-4DD2-A626-6DA8E569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0403B-439E-449F-83B1-799EEC23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0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3735-A77F-440D-9448-6AE7C204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1579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6C6EE-D55E-454B-B28C-EC73D1DB4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A2905-6D2E-4319-9521-61452AB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C7550-84E8-49D3-B419-6F5F327D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D2C6B-EA5D-4D97-BC84-6C860D53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B299E6-11CC-4181-86C3-528A13F1F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22232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03473-0A64-4F9F-833B-8D64E390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9"/>
            <a:ext cx="10515600" cy="271676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73736-B424-40F2-B562-6DC10E5E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4171445"/>
            <a:ext cx="10515600" cy="1918205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48851-37C0-478D-B722-D76C817D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E063E-66CE-4C18-91FA-D14AE052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66D3D-FD62-470C-BC3C-A03771A3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FF0049-0231-4557-A707-569556F0C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3922232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7A0DB1-87C8-4BF4-B2A2-F9CA6ED05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C29209-8A8F-48A7-8BA2-AFADA37CB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812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66BE9C-AE7C-4C39-9694-C32D6939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483577"/>
            <a:ext cx="11147071" cy="243482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CC42C-303A-4BDF-990A-2B07967B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978408"/>
            <a:ext cx="1114707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5CEF-353E-4E14-83AD-ACADDC08D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5ECEF-9654-4AC1-BF77-7BC602BBD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12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22FC8-BC06-407B-A82B-DA62B33A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5B701-4E1F-48AA-8A3C-ED5DD915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BCA31-8AC7-46F5-BCAB-41D54DF8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BA86D8-2A29-4A0E-AEA0-39B41C418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85E13E-918A-4D04-9E84-94148D7C8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7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E892-D975-4DD6-8583-A14DDBE8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" y="978407"/>
            <a:ext cx="11145039" cy="1339584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F7700-CECC-4881-BE5C-A13CD825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632" y="2500921"/>
            <a:ext cx="534622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50766-520A-44C5-943E-569222B74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32" y="3428999"/>
            <a:ext cx="5346222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F7E42-976A-4239-8006-D68538D4B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120" y="2500921"/>
            <a:ext cx="5372551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CA329-951F-4391-ADC5-7EA320B77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120" y="3428999"/>
            <a:ext cx="5372551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BEC22A-DA46-460C-B865-D928C20A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2D647-42C5-4AB7-BB71-3A440657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" y="641908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0B2B67-714C-46DA-85E5-598B424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1" y="-7190"/>
            <a:ext cx="640080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7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4B6724-AB30-4E7C-BE2B-ECD94FF1B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33311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D4BAB-2678-4A19-A575-C47CAF14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59150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7C89E-0ABD-4FD2-924C-894345AD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026CE-9CC8-403B-88B1-184D1653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3D616-3C18-401B-A792-E75149FD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EC6F70-D800-4067-A36A-5BBFC8018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393331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B66CB6-8988-4FBA-8524-726765A5F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68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73F84-0C6B-4EF4-9405-C3898249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EC807-744E-4C5C-8B15-09AED3E5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CB19-9F4B-474C-85C1-4A645A97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73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88B0-DD6B-449B-AE32-D3192081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8"/>
            <a:ext cx="4287393" cy="2450592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22ED6-5B69-4B3B-BF96-3A75F2107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44648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04043-D45F-440A-A15D-2718A913E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072DC-7326-43E7-806C-B690C439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9A0F-B8C6-4AA6-A9C4-4A454F42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7A616-A4F2-4FC5-88DE-B4E6BA54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61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773D-D007-4687-BA9C-9F229829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7"/>
            <a:ext cx="4287393" cy="2450593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A75FC-78D2-4EF5-884F-11B7BACF7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4464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CE0BB-D335-4391-A23F-194C575CA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701E1-B97B-4DA5-B9AD-07B7C124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D9CF8-F42F-4618-9F26-8BFE5648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A2023-1ECA-4A96-BDC7-F7FA4368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6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7A535-3CAC-46BC-B2B2-3AE83EC3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2153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EBDBD-59EC-46ED-BE79-6D37B531D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3306870"/>
            <a:ext cx="10506991" cy="257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1F5C-FD3D-42C7-90F4-5ECE6FFCF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632" y="100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1B8F32D-D8B6-4B9E-9CBF-DCAC30B7B93D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63D50-6D0B-4963-97B9-A32AE6323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B5E08-CAC3-4C87-B143-5F8956AE9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08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35F60170-91B4-45F0-B88B-9C07AEC46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008" y="702870"/>
            <a:ext cx="5107984" cy="309346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>
                <a:cs typeface="Calibri Light"/>
              </a:rPr>
              <a:t>DIGITALNI HERBARIJUM</a:t>
            </a:r>
            <a:endParaRPr lang="en-US" sz="56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007" y="4067746"/>
            <a:ext cx="5107984" cy="21634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OSTOJA JANJIĆ V4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30C948F-BD17-4312-8BFE-139C4EC08E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5002" r="1" b="36268"/>
          <a:stretch/>
        </p:blipFill>
        <p:spPr>
          <a:xfrm rot="-2040000">
            <a:off x="8179777" y="1280610"/>
            <a:ext cx="3076085" cy="1588283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C84CC28-1690-471E-9AE2-3198EB8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11">
            <a:extLst>
              <a:ext uri="{FF2B5EF4-FFF2-40B4-BE49-F238E27FC236}">
                <a16:creationId xmlns:a16="http://schemas.microsoft.com/office/drawing/2014/main" id="{28FDEBD6-8BBF-46C4-BA6C-194CA435F2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7046" r="1" b="15494"/>
          <a:stretch/>
        </p:blipFill>
        <p:spPr>
          <a:xfrm>
            <a:off x="5606229" y="1056119"/>
            <a:ext cx="1998117" cy="212024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AD20A6A-6DB3-46CC-900F-196E3DDB6D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17912" r="1" b="4628"/>
          <a:stretch/>
        </p:blipFill>
        <p:spPr>
          <a:xfrm rot="-1860000">
            <a:off x="7842726" y="4049620"/>
            <a:ext cx="1969363" cy="2033981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26E6137-4B85-4A65-BCC4-9BAB3D0DA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48FA233-30DB-4D0A-BF51-78D03F79F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4" descr="A picture containing tree, grass, outdoor, plant&#10;&#10;Description automatically generated">
            <a:extLst>
              <a:ext uri="{FF2B5EF4-FFF2-40B4-BE49-F238E27FC236}">
                <a16:creationId xmlns:a16="http://schemas.microsoft.com/office/drawing/2014/main" id="{9C4DCC35-88AE-4563-801B-C551F723EB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4622" b="43180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6233B4D5-2565-4CC0-A9B1-C9EA9E9DE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D02D326-F829-4915-A540-3A4D5ADFC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528E080-CC35-4F6C-9D3C-949904DC4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6E0A90A-EA64-4961-B309-6EB87C8FB3DE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990840-3480-4CA7-ABAB-B4D5FC8B5C3B}"/>
              </a:ext>
            </a:extLst>
          </p:cNvPr>
          <p:cNvSpPr txBox="1"/>
          <p:nvPr/>
        </p:nvSpPr>
        <p:spPr>
          <a:xfrm>
            <a:off x="8462514" y="4911305"/>
            <a:ext cx="373523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Ime </a:t>
            </a:r>
            <a:r>
              <a:rPr lang="en-US" sz="3600" dirty="0" err="1"/>
              <a:t>biljke:Banana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3D1940-AF51-4600-B270-A52AB0E6E7F2}"/>
              </a:ext>
            </a:extLst>
          </p:cNvPr>
          <p:cNvSpPr txBox="1"/>
          <p:nvPr/>
        </p:nvSpPr>
        <p:spPr>
          <a:xfrm>
            <a:off x="8462513" y="5558287"/>
            <a:ext cx="373523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dirty="0" err="1"/>
              <a:t>Stanište:Dvorište</a:t>
            </a:r>
            <a:endParaRPr lang="en-US" dirty="0" err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C487F7-446B-43B3-A255-0011663756DF}"/>
              </a:ext>
            </a:extLst>
          </p:cNvPr>
          <p:cNvSpPr txBox="1"/>
          <p:nvPr/>
        </p:nvSpPr>
        <p:spPr>
          <a:xfrm>
            <a:off x="8462514" y="6205266"/>
            <a:ext cx="373523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 err="1"/>
              <a:t>Mesto:Aleksinac</a:t>
            </a:r>
          </a:p>
        </p:txBody>
      </p:sp>
    </p:spTree>
    <p:extLst>
      <p:ext uri="{BB962C8B-B14F-4D97-AF65-F5344CB8AC3E}">
        <p14:creationId xmlns:p14="http://schemas.microsoft.com/office/powerpoint/2010/main" val="1888724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DA568B4-06BE-42A6-A5B6-A0FC251DA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C85BFE-0D03-41B5-87E4-5FA667FA5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A picture containing plant, leaf, tree, fern&#10;&#10;Description automatically generated">
            <a:extLst>
              <a:ext uri="{FF2B5EF4-FFF2-40B4-BE49-F238E27FC236}">
                <a16:creationId xmlns:a16="http://schemas.microsoft.com/office/drawing/2014/main" id="{7CBD94DC-629B-4921-B0DC-470B4385C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415" b="38398"/>
          <a:stretch/>
        </p:blipFill>
        <p:spPr>
          <a:xfrm>
            <a:off x="71906" y="86274"/>
            <a:ext cx="12191980" cy="7016138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2019E5-6C31-4640-A135-6BBA7FFCF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10C582D-33B5-435E-A33B-121A2E0D29C9}"/>
              </a:ext>
            </a:extLst>
          </p:cNvPr>
          <p:cNvSpPr txBox="1"/>
          <p:nvPr/>
        </p:nvSpPr>
        <p:spPr>
          <a:xfrm>
            <a:off x="6952892" y="4968816"/>
            <a:ext cx="531674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Ime </a:t>
            </a:r>
            <a:r>
              <a:rPr lang="en-US" sz="3600" dirty="0" err="1"/>
              <a:t>biljke:Slatka</a:t>
            </a:r>
            <a:r>
              <a:rPr lang="en-US" sz="3600" dirty="0"/>
              <a:t> </a:t>
            </a:r>
            <a:r>
              <a:rPr lang="en-US" sz="3600" dirty="0" err="1"/>
              <a:t>paprat</a:t>
            </a:r>
            <a:endParaRPr lang="en-US" dirty="0" err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6719C0-2CD2-46DA-A569-53590A80967E}"/>
              </a:ext>
            </a:extLst>
          </p:cNvPr>
          <p:cNvSpPr txBox="1"/>
          <p:nvPr/>
        </p:nvSpPr>
        <p:spPr>
          <a:xfrm>
            <a:off x="8563154" y="5615796"/>
            <a:ext cx="370648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 err="1"/>
              <a:t>Stanište:Šuma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C884F6-A817-4FAF-8645-8E5422D4A451}"/>
              </a:ext>
            </a:extLst>
          </p:cNvPr>
          <p:cNvSpPr txBox="1"/>
          <p:nvPr/>
        </p:nvSpPr>
        <p:spPr>
          <a:xfrm>
            <a:off x="8563154" y="6262776"/>
            <a:ext cx="370648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 err="1"/>
              <a:t>Mesto:Aleksinac</a:t>
            </a:r>
          </a:p>
        </p:txBody>
      </p:sp>
    </p:spTree>
    <p:extLst>
      <p:ext uri="{BB962C8B-B14F-4D97-AF65-F5344CB8AC3E}">
        <p14:creationId xmlns:p14="http://schemas.microsoft.com/office/powerpoint/2010/main" val="3816587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19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21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23">
            <a:extLst>
              <a:ext uri="{FF2B5EF4-FFF2-40B4-BE49-F238E27FC236}">
                <a16:creationId xmlns:a16="http://schemas.microsoft.com/office/drawing/2014/main" id="{E48FA233-30DB-4D0A-BF51-78D03F79F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25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38" name="Rectangle 27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17A7263-992F-4BFA-A9EB-FA9CB9DCB6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31594" r="1" b="26208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39" name="Rectangle 29">
            <a:extLst>
              <a:ext uri="{FF2B5EF4-FFF2-40B4-BE49-F238E27FC236}">
                <a16:creationId xmlns:a16="http://schemas.microsoft.com/office/drawing/2014/main" id="{C89012F3-E872-4965-8202-7945C4E70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1">
            <a:extLst>
              <a:ext uri="{FF2B5EF4-FFF2-40B4-BE49-F238E27FC236}">
                <a16:creationId xmlns:a16="http://schemas.microsoft.com/office/drawing/2014/main" id="{8F4E56A8-93D5-4BE3-AE61-84677331A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ectangle 33">
            <a:extLst>
              <a:ext uri="{FF2B5EF4-FFF2-40B4-BE49-F238E27FC236}">
                <a16:creationId xmlns:a16="http://schemas.microsoft.com/office/drawing/2014/main" id="{A42DB23F-578C-4EE7-8963-3BA228C67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4" y="3205874"/>
            <a:ext cx="12188952" cy="3652125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35">
            <a:extLst>
              <a:ext uri="{FF2B5EF4-FFF2-40B4-BE49-F238E27FC236}">
                <a16:creationId xmlns:a16="http://schemas.microsoft.com/office/drawing/2014/main" id="{BD492A0C-1773-477B-83B5-C707CB057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DB8A088-ED7A-4787-9765-B291364E2BB9}"/>
              </a:ext>
            </a:extLst>
          </p:cNvPr>
          <p:cNvSpPr txBox="1"/>
          <p:nvPr/>
        </p:nvSpPr>
        <p:spPr>
          <a:xfrm>
            <a:off x="8275608" y="4796286"/>
            <a:ext cx="392214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Ime </a:t>
            </a:r>
            <a:r>
              <a:rPr lang="en-US" sz="3600" dirty="0" err="1"/>
              <a:t>biljke:Bršljan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FD2430-4868-4430-8103-D56D778A91F6}"/>
              </a:ext>
            </a:extLst>
          </p:cNvPr>
          <p:cNvSpPr txBox="1"/>
          <p:nvPr/>
        </p:nvSpPr>
        <p:spPr>
          <a:xfrm>
            <a:off x="8965721" y="5472022"/>
            <a:ext cx="324640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dirty="0" err="1"/>
              <a:t>Stanište:Šuma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756E6B-308A-4579-9FAA-DD0DEF00B22C}"/>
              </a:ext>
            </a:extLst>
          </p:cNvPr>
          <p:cNvSpPr txBox="1"/>
          <p:nvPr/>
        </p:nvSpPr>
        <p:spPr>
          <a:xfrm>
            <a:off x="8275608" y="6119003"/>
            <a:ext cx="392214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dirty="0" err="1"/>
              <a:t>Mesto:Aleksinac</a:t>
            </a:r>
          </a:p>
        </p:txBody>
      </p:sp>
    </p:spTree>
    <p:extLst>
      <p:ext uri="{BB962C8B-B14F-4D97-AF65-F5344CB8AC3E}">
        <p14:creationId xmlns:p14="http://schemas.microsoft.com/office/powerpoint/2010/main" val="143848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54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56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58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83" name="Rectangle 60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7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62">
            <a:extLst>
              <a:ext uri="{FF2B5EF4-FFF2-40B4-BE49-F238E27FC236}">
                <a16:creationId xmlns:a16="http://schemas.microsoft.com/office/drawing/2014/main" id="{40FA88D0-E295-4CF3-934C-6423EACEB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7367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CE7E327D-AECD-4606-AFA1-023DD120DE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844" b="14781"/>
          <a:stretch/>
        </p:blipFill>
        <p:spPr>
          <a:xfrm>
            <a:off x="20" y="10"/>
            <a:ext cx="6095979" cy="6857990"/>
          </a:xfrm>
          <a:prstGeom prst="rect">
            <a:avLst/>
          </a:prstGeom>
        </p:spPr>
      </p:pic>
      <p:pic>
        <p:nvPicPr>
          <p:cNvPr id="4" name="Picture 4" descr="A picture containing flower, plant, outdoor, different&#10;&#10;Description automatically generated">
            <a:extLst>
              <a:ext uri="{FF2B5EF4-FFF2-40B4-BE49-F238E27FC236}">
                <a16:creationId xmlns:a16="http://schemas.microsoft.com/office/drawing/2014/main" id="{BE21D786-FBB9-4E92-9F01-85B7C2E5A3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8439" b="7186"/>
          <a:stretch/>
        </p:blipFill>
        <p:spPr>
          <a:xfrm>
            <a:off x="6095999" y="10"/>
            <a:ext cx="6096001" cy="6857990"/>
          </a:xfrm>
          <a:prstGeom prst="rect">
            <a:avLst/>
          </a:prstGeom>
        </p:spPr>
      </p:pic>
      <p:cxnSp>
        <p:nvCxnSpPr>
          <p:cNvPr id="85" name="Straight Connector 64">
            <a:extLst>
              <a:ext uri="{FF2B5EF4-FFF2-40B4-BE49-F238E27FC236}">
                <a16:creationId xmlns:a16="http://schemas.microsoft.com/office/drawing/2014/main" id="{8F4E56A8-93D5-4BE3-AE61-84677331A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66">
            <a:extLst>
              <a:ext uri="{FF2B5EF4-FFF2-40B4-BE49-F238E27FC236}">
                <a16:creationId xmlns:a16="http://schemas.microsoft.com/office/drawing/2014/main" id="{BD492A0C-1773-477B-83B5-C707CB057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BBD790D-F3B4-4A82-9009-B54DD0921DE8}"/>
              </a:ext>
            </a:extLst>
          </p:cNvPr>
          <p:cNvSpPr txBox="1"/>
          <p:nvPr/>
        </p:nvSpPr>
        <p:spPr>
          <a:xfrm>
            <a:off x="8002439" y="4494363"/>
            <a:ext cx="419531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Ime </a:t>
            </a:r>
            <a:r>
              <a:rPr lang="en-US" sz="3600" dirty="0" err="1"/>
              <a:t>biljke:Karanfil</a:t>
            </a:r>
            <a:endParaRPr lang="en-US" dirty="0" err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DE363B-2AC0-496E-9B02-600ED2265988}"/>
              </a:ext>
            </a:extLst>
          </p:cNvPr>
          <p:cNvSpPr txBox="1"/>
          <p:nvPr/>
        </p:nvSpPr>
        <p:spPr>
          <a:xfrm>
            <a:off x="8347495" y="5141343"/>
            <a:ext cx="385025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dirty="0" err="1"/>
              <a:t>Stanište:Dvorište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A08FC6-45CF-4780-B99E-520B283A15B3}"/>
              </a:ext>
            </a:extLst>
          </p:cNvPr>
          <p:cNvSpPr txBox="1"/>
          <p:nvPr/>
        </p:nvSpPr>
        <p:spPr>
          <a:xfrm>
            <a:off x="8692550" y="5788324"/>
            <a:ext cx="350519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dirty="0" err="1"/>
              <a:t>Mesto:Aleskinac</a:t>
            </a:r>
          </a:p>
        </p:txBody>
      </p:sp>
    </p:spTree>
    <p:extLst>
      <p:ext uri="{BB962C8B-B14F-4D97-AF65-F5344CB8AC3E}">
        <p14:creationId xmlns:p14="http://schemas.microsoft.com/office/powerpoint/2010/main" val="336060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4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6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8">
            <a:extLst>
              <a:ext uri="{FF2B5EF4-FFF2-40B4-BE49-F238E27FC236}">
                <a16:creationId xmlns:a16="http://schemas.microsoft.com/office/drawing/2014/main" id="{E48FA233-30DB-4D0A-BF51-78D03F79F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20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89012F3-E872-4965-8202-7945C4E70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F4E56A8-93D5-4BE3-AE61-84677331A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4921031-DE97-4979-8D9E-C47904360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391545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D492A0C-1773-477B-83B5-C707CB057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57957B2-4DAB-47C0-AD49-4831A114158B}"/>
              </a:ext>
            </a:extLst>
          </p:cNvPr>
          <p:cNvSpPr txBox="1"/>
          <p:nvPr/>
        </p:nvSpPr>
        <p:spPr>
          <a:xfrm>
            <a:off x="8649419" y="3919268"/>
            <a:ext cx="379274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Ime </a:t>
            </a:r>
            <a:r>
              <a:rPr lang="en-US" sz="3600" dirty="0" err="1"/>
              <a:t>biljke:Božur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2F737E-9F0F-4C4B-8E60-6E897CC64D9E}"/>
              </a:ext>
            </a:extLst>
          </p:cNvPr>
          <p:cNvSpPr txBox="1"/>
          <p:nvPr/>
        </p:nvSpPr>
        <p:spPr>
          <a:xfrm>
            <a:off x="9224513" y="4580625"/>
            <a:ext cx="321765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dirty="0" err="1"/>
              <a:t>Stanište:Šuma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70C11C-E0E5-4035-901B-672B498BFAF4}"/>
              </a:ext>
            </a:extLst>
          </p:cNvPr>
          <p:cNvSpPr txBox="1"/>
          <p:nvPr/>
        </p:nvSpPr>
        <p:spPr>
          <a:xfrm>
            <a:off x="8649419" y="5227606"/>
            <a:ext cx="379274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dirty="0" err="1">
                <a:ea typeface="+mn-lt"/>
                <a:cs typeface="+mn-lt"/>
              </a:rPr>
              <a:t>Mesto:Aleksinac</a:t>
            </a:r>
            <a:endParaRPr lang="en-US" dirty="0" err="1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083FBD3-22F3-4D6B-94B3-E55334F69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4314"/>
            <a:ext cx="5431765" cy="684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00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4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6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8">
            <a:extLst>
              <a:ext uri="{FF2B5EF4-FFF2-40B4-BE49-F238E27FC236}">
                <a16:creationId xmlns:a16="http://schemas.microsoft.com/office/drawing/2014/main" id="{7DA568B4-06BE-42A6-A5B6-A0FC251DA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20">
            <a:extLst>
              <a:ext uri="{FF2B5EF4-FFF2-40B4-BE49-F238E27FC236}">
                <a16:creationId xmlns:a16="http://schemas.microsoft.com/office/drawing/2014/main" id="{ACC85BFE-0D03-41B5-87E4-5FA667FA5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A picture containing outdoor, grass, flower, plant&#10;&#10;Description automatically generated">
            <a:extLst>
              <a:ext uri="{FF2B5EF4-FFF2-40B4-BE49-F238E27FC236}">
                <a16:creationId xmlns:a16="http://schemas.microsoft.com/office/drawing/2014/main" id="{F60338EA-B5E4-4CF3-AED2-BA3673AC6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41" b="39171"/>
          <a:stretch/>
        </p:blipFill>
        <p:spPr>
          <a:xfrm>
            <a:off x="20" y="10"/>
            <a:ext cx="12191980" cy="685798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B2019E5-6C31-4640-A135-6BBA7FFCF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6A3E45D-5912-4E7E-8BE6-6F1BB66302C2}"/>
              </a:ext>
            </a:extLst>
          </p:cNvPr>
          <p:cNvSpPr txBox="1"/>
          <p:nvPr/>
        </p:nvSpPr>
        <p:spPr>
          <a:xfrm>
            <a:off x="7743646" y="4537494"/>
            <a:ext cx="445410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Ime </a:t>
            </a:r>
            <a:r>
              <a:rPr lang="en-US" sz="3600" dirty="0" err="1"/>
              <a:t>biljke:Bela</a:t>
            </a:r>
            <a:r>
              <a:rPr lang="en-US" sz="3600" dirty="0"/>
              <a:t> </a:t>
            </a:r>
            <a:r>
              <a:rPr lang="en-US" sz="3600" dirty="0" err="1"/>
              <a:t>rada</a:t>
            </a:r>
            <a:endParaRPr lang="en-US" sz="3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DFEF07-5E38-4B04-9D95-C6B4D6A5567C}"/>
              </a:ext>
            </a:extLst>
          </p:cNvPr>
          <p:cNvSpPr txBox="1"/>
          <p:nvPr/>
        </p:nvSpPr>
        <p:spPr>
          <a:xfrm>
            <a:off x="8893834" y="5184475"/>
            <a:ext cx="330391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 err="1"/>
              <a:t>Stanište:Šuma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F89B63-38D8-4A30-9E3B-7A73AB95D0A6}"/>
              </a:ext>
            </a:extLst>
          </p:cNvPr>
          <p:cNvSpPr txBox="1"/>
          <p:nvPr/>
        </p:nvSpPr>
        <p:spPr>
          <a:xfrm>
            <a:off x="8577533" y="5788323"/>
            <a:ext cx="362021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 err="1"/>
              <a:t>Mesto:Aleksinac</a:t>
            </a:r>
          </a:p>
        </p:txBody>
      </p:sp>
    </p:spTree>
    <p:extLst>
      <p:ext uri="{BB962C8B-B14F-4D97-AF65-F5344CB8AC3E}">
        <p14:creationId xmlns:p14="http://schemas.microsoft.com/office/powerpoint/2010/main" val="2306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DA568B4-06BE-42A6-A5B6-A0FC251DA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C85BFE-0D03-41B5-87E4-5FA667FA5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FC1BE6F-0D26-4393-BE0A-A5CCACFD95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179" b="40633"/>
          <a:stretch/>
        </p:blipFill>
        <p:spPr>
          <a:xfrm>
            <a:off x="20" y="10"/>
            <a:ext cx="12191980" cy="685798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08BD3D-CFD0-4A15-ACF6-EBC254CD7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B2019E5-6C31-4640-A135-6BBA7FFCF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BB01B4D-0360-4097-AE59-A350E55CDC25}"/>
              </a:ext>
            </a:extLst>
          </p:cNvPr>
          <p:cNvSpPr txBox="1"/>
          <p:nvPr/>
        </p:nvSpPr>
        <p:spPr>
          <a:xfrm>
            <a:off x="7988061" y="4178061"/>
            <a:ext cx="410904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Ime </a:t>
            </a:r>
            <a:r>
              <a:rPr lang="en-US" sz="3600" dirty="0" err="1"/>
              <a:t>biljke:Kopriva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55F56E-D3CB-4157-BA6F-1279D403D41E}"/>
              </a:ext>
            </a:extLst>
          </p:cNvPr>
          <p:cNvSpPr txBox="1"/>
          <p:nvPr/>
        </p:nvSpPr>
        <p:spPr>
          <a:xfrm>
            <a:off x="8189343" y="4825042"/>
            <a:ext cx="390776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dirty="0" err="1"/>
              <a:t>Stanište:Šuma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4F3822-2691-4DA9-B3FB-4935E99B23BA}"/>
              </a:ext>
            </a:extLst>
          </p:cNvPr>
          <p:cNvSpPr txBox="1"/>
          <p:nvPr/>
        </p:nvSpPr>
        <p:spPr>
          <a:xfrm>
            <a:off x="8534399" y="5472021"/>
            <a:ext cx="356270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dirty="0" err="1"/>
              <a:t>Mesto:Aleksinac</a:t>
            </a:r>
          </a:p>
        </p:txBody>
      </p:sp>
    </p:spTree>
    <p:extLst>
      <p:ext uri="{BB962C8B-B14F-4D97-AF65-F5344CB8AC3E}">
        <p14:creationId xmlns:p14="http://schemas.microsoft.com/office/powerpoint/2010/main" val="2728304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DA568B4-06BE-42A6-A5B6-A0FC251DA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CC85BFE-0D03-41B5-87E4-5FA667FA5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AF34ED0-A995-4D57-85E9-333ED4F4C1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916" b="43896"/>
          <a:stretch/>
        </p:blipFill>
        <p:spPr>
          <a:xfrm>
            <a:off x="20" y="10"/>
            <a:ext cx="12191980" cy="685798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108BD3D-CFD0-4A15-ACF6-EBC254CD7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B2019E5-6C31-4640-A135-6BBA7FFCF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D984E9E-ED23-4E63-8BB0-55A069951EB8}"/>
              </a:ext>
            </a:extLst>
          </p:cNvPr>
          <p:cNvSpPr txBox="1"/>
          <p:nvPr/>
        </p:nvSpPr>
        <p:spPr>
          <a:xfrm>
            <a:off x="6095999" y="3728775"/>
            <a:ext cx="5533671" cy="229968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r">
              <a:spcAft>
                <a:spcPts val="600"/>
              </a:spcAft>
              <a:buFont typeface="Arial" panose="020B0604020202020204" pitchFamily="34" charset="0"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043A24-2795-47EE-B15C-E6EA2F414BBB}"/>
              </a:ext>
            </a:extLst>
          </p:cNvPr>
          <p:cNvSpPr txBox="1"/>
          <p:nvPr/>
        </p:nvSpPr>
        <p:spPr>
          <a:xfrm>
            <a:off x="8189344" y="4235570"/>
            <a:ext cx="400840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Ime </a:t>
            </a:r>
            <a:r>
              <a:rPr lang="en-US" sz="3600" dirty="0" err="1"/>
              <a:t>biljke:Aronija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22FF8F-B3A7-4696-A2A3-A001469E3E9B}"/>
              </a:ext>
            </a:extLst>
          </p:cNvPr>
          <p:cNvSpPr txBox="1"/>
          <p:nvPr/>
        </p:nvSpPr>
        <p:spPr>
          <a:xfrm>
            <a:off x="8893834" y="4868173"/>
            <a:ext cx="330391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dirty="0" err="1"/>
              <a:t>Stanište:Šuma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E35772-3BC2-440E-8FC6-22EC9FA84E71}"/>
              </a:ext>
            </a:extLst>
          </p:cNvPr>
          <p:cNvSpPr txBox="1"/>
          <p:nvPr/>
        </p:nvSpPr>
        <p:spPr>
          <a:xfrm>
            <a:off x="8606287" y="5515154"/>
            <a:ext cx="359146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dirty="0" err="1"/>
              <a:t>Mesto:Aleksinac</a:t>
            </a:r>
          </a:p>
        </p:txBody>
      </p:sp>
    </p:spTree>
    <p:extLst>
      <p:ext uri="{BB962C8B-B14F-4D97-AF65-F5344CB8AC3E}">
        <p14:creationId xmlns:p14="http://schemas.microsoft.com/office/powerpoint/2010/main" val="1599449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DA568B4-06BE-42A6-A5B6-A0FC251DA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C85BFE-0D03-41B5-87E4-5FA667FA5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A picture containing outdoor, surrounded, soil&#10;&#10;Description automatically generated">
            <a:extLst>
              <a:ext uri="{FF2B5EF4-FFF2-40B4-BE49-F238E27FC236}">
                <a16:creationId xmlns:a16="http://schemas.microsoft.com/office/drawing/2014/main" id="{BAF087A5-3037-4669-896B-B8FDD52B6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3003" b="14809"/>
          <a:stretch/>
        </p:blipFill>
        <p:spPr>
          <a:xfrm>
            <a:off x="20" y="10"/>
            <a:ext cx="12191980" cy="685798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08BD3D-CFD0-4A15-ACF6-EBC254CD7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B2019E5-6C31-4640-A135-6BBA7FFCF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6AF9789-73EA-4B87-A245-35AA31AAC2BB}"/>
              </a:ext>
            </a:extLst>
          </p:cNvPr>
          <p:cNvSpPr txBox="1"/>
          <p:nvPr/>
        </p:nvSpPr>
        <p:spPr>
          <a:xfrm>
            <a:off x="6650967" y="4911306"/>
            <a:ext cx="554678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Ime </a:t>
            </a:r>
            <a:r>
              <a:rPr lang="en-US" sz="3600" dirty="0" err="1"/>
              <a:t>biljke:Hajdučka</a:t>
            </a:r>
            <a:r>
              <a:rPr lang="en-US" sz="3600" dirty="0"/>
              <a:t> </a:t>
            </a:r>
            <a:r>
              <a:rPr lang="en-US" sz="3600" dirty="0" err="1"/>
              <a:t>trava</a:t>
            </a:r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6693B3-B418-4F87-9A91-C84B39ECFD29}"/>
              </a:ext>
            </a:extLst>
          </p:cNvPr>
          <p:cNvSpPr txBox="1"/>
          <p:nvPr/>
        </p:nvSpPr>
        <p:spPr>
          <a:xfrm>
            <a:off x="7743644" y="5558287"/>
            <a:ext cx="445410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 err="1"/>
              <a:t>Stanište:Šuma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9A6ABA-8C22-4E85-8783-273C06B7701D}"/>
              </a:ext>
            </a:extLst>
          </p:cNvPr>
          <p:cNvSpPr txBox="1"/>
          <p:nvPr/>
        </p:nvSpPr>
        <p:spPr>
          <a:xfrm>
            <a:off x="7743645" y="6205267"/>
            <a:ext cx="445410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 err="1"/>
              <a:t>Mesto:Aleksinac</a:t>
            </a:r>
          </a:p>
        </p:txBody>
      </p:sp>
    </p:spTree>
    <p:extLst>
      <p:ext uri="{BB962C8B-B14F-4D97-AF65-F5344CB8AC3E}">
        <p14:creationId xmlns:p14="http://schemas.microsoft.com/office/powerpoint/2010/main" val="4103876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A568B4-06BE-42A6-A5B6-A0FC251DA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CC85BFE-0D03-41B5-87E4-5FA667FA5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5" descr="A picture containing outdoor, plant, flower&#10;&#10;Description automatically generated">
            <a:extLst>
              <a:ext uri="{FF2B5EF4-FFF2-40B4-BE49-F238E27FC236}">
                <a16:creationId xmlns:a16="http://schemas.microsoft.com/office/drawing/2014/main" id="{EF986D74-6B9C-4485-BBEE-DC86034071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858" b="36955"/>
          <a:stretch/>
        </p:blipFill>
        <p:spPr>
          <a:xfrm>
            <a:off x="20" y="10"/>
            <a:ext cx="12191980" cy="68579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27F23D-8B94-4869-8DB2-F9F0E677D85B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C3C1F8-7E35-4B70-9F52-1096FAA834EC}"/>
              </a:ext>
            </a:extLst>
          </p:cNvPr>
          <p:cNvSpPr txBox="1"/>
          <p:nvPr/>
        </p:nvSpPr>
        <p:spPr>
          <a:xfrm>
            <a:off x="8419382" y="4968815"/>
            <a:ext cx="377836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Ime </a:t>
            </a:r>
            <a:r>
              <a:rPr lang="en-US" sz="3600" dirty="0" err="1"/>
              <a:t>biljke:Žalfija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FFE56A-9142-4CCA-A50D-2F49EDC91BD2}"/>
              </a:ext>
            </a:extLst>
          </p:cNvPr>
          <p:cNvSpPr txBox="1"/>
          <p:nvPr/>
        </p:nvSpPr>
        <p:spPr>
          <a:xfrm>
            <a:off x="8174965" y="5558287"/>
            <a:ext cx="402278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dirty="0" err="1"/>
              <a:t>Stanište:Dvorište</a:t>
            </a:r>
            <a:endParaRPr lang="en-US" dirty="0" err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850B73-3C4D-4192-BA8F-FF4871B17BA7}"/>
              </a:ext>
            </a:extLst>
          </p:cNvPr>
          <p:cNvSpPr txBox="1"/>
          <p:nvPr/>
        </p:nvSpPr>
        <p:spPr>
          <a:xfrm>
            <a:off x="8304362" y="6205267"/>
            <a:ext cx="389338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dirty="0" err="1"/>
              <a:t>Mesto:Aleksinac</a:t>
            </a:r>
          </a:p>
        </p:txBody>
      </p:sp>
    </p:spTree>
    <p:extLst>
      <p:ext uri="{BB962C8B-B14F-4D97-AF65-F5344CB8AC3E}">
        <p14:creationId xmlns:p14="http://schemas.microsoft.com/office/powerpoint/2010/main" val="1317448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DA568B4-06BE-42A6-A5B6-A0FC251DA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C85BFE-0D03-41B5-87E4-5FA667FA5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4169DE1-257A-44E7-91E2-00BB2595A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900" b="37913"/>
          <a:stretch/>
        </p:blipFill>
        <p:spPr>
          <a:xfrm>
            <a:off x="20" y="10"/>
            <a:ext cx="12191980" cy="685798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08BD3D-CFD0-4A15-ACF6-EBC254CD7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B2019E5-6C31-4640-A135-6BBA7FFCF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32EDC80-562B-4841-9A4B-28121C6F9256}"/>
              </a:ext>
            </a:extLst>
          </p:cNvPr>
          <p:cNvSpPr txBox="1"/>
          <p:nvPr/>
        </p:nvSpPr>
        <p:spPr>
          <a:xfrm>
            <a:off x="7801157" y="4925684"/>
            <a:ext cx="439659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Ime </a:t>
            </a:r>
            <a:r>
              <a:rPr lang="en-US" sz="3600" dirty="0" err="1"/>
              <a:t>biljke:Beli</a:t>
            </a:r>
            <a:r>
              <a:rPr lang="en-US" sz="3600" dirty="0"/>
              <a:t> Jasen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5D6CF0-DD59-4E8A-AC8B-8DA8AF2F1FDA}"/>
              </a:ext>
            </a:extLst>
          </p:cNvPr>
          <p:cNvSpPr txBox="1"/>
          <p:nvPr/>
        </p:nvSpPr>
        <p:spPr>
          <a:xfrm>
            <a:off x="8203722" y="6205269"/>
            <a:ext cx="399403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Mesto: </a:t>
            </a:r>
            <a:r>
              <a:rPr lang="en-US" sz="3600" dirty="0" err="1"/>
              <a:t>Aleksinac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F8C9B2-C1A8-4E60-B9DC-32999B5B4CA9}"/>
              </a:ext>
            </a:extLst>
          </p:cNvPr>
          <p:cNvSpPr txBox="1"/>
          <p:nvPr/>
        </p:nvSpPr>
        <p:spPr>
          <a:xfrm>
            <a:off x="8202823" y="5571765"/>
            <a:ext cx="399402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dirty="0" err="1"/>
              <a:t>Stanište:Park</a:t>
            </a:r>
          </a:p>
        </p:txBody>
      </p:sp>
    </p:spTree>
    <p:extLst>
      <p:ext uri="{BB962C8B-B14F-4D97-AF65-F5344CB8AC3E}">
        <p14:creationId xmlns:p14="http://schemas.microsoft.com/office/powerpoint/2010/main" val="2958502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DA568B4-06BE-42A6-A5B6-A0FC251DA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C85BFE-0D03-41B5-87E4-5FA667FA5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DAC0027-4AFF-4167-8922-3815D4C377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588" b="32224"/>
          <a:stretch/>
        </p:blipFill>
        <p:spPr>
          <a:xfrm>
            <a:off x="20" y="10"/>
            <a:ext cx="12191980" cy="685798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08BD3D-CFD0-4A15-ACF6-EBC254CD7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B2019E5-6C31-4640-A135-6BBA7FFCF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680E9FC-457D-4782-A81E-C60D1F5B0939}"/>
              </a:ext>
            </a:extLst>
          </p:cNvPr>
          <p:cNvSpPr txBox="1"/>
          <p:nvPr/>
        </p:nvSpPr>
        <p:spPr>
          <a:xfrm>
            <a:off x="8045571" y="4940060"/>
            <a:ext cx="415218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Ime </a:t>
            </a:r>
            <a:r>
              <a:rPr lang="en-US" sz="3600" dirty="0" err="1"/>
              <a:t>biljke:Ljubičica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2330C2-3961-41B4-AFCC-EBD3D9C11440}"/>
              </a:ext>
            </a:extLst>
          </p:cNvPr>
          <p:cNvSpPr txBox="1"/>
          <p:nvPr/>
        </p:nvSpPr>
        <p:spPr>
          <a:xfrm>
            <a:off x="8462514" y="5558286"/>
            <a:ext cx="373523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dirty="0" err="1"/>
              <a:t>Stanište:Dvorište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D644BF-C0DA-4D5E-9285-AB3BA187B757}"/>
              </a:ext>
            </a:extLst>
          </p:cNvPr>
          <p:cNvSpPr txBox="1"/>
          <p:nvPr/>
        </p:nvSpPr>
        <p:spPr>
          <a:xfrm>
            <a:off x="8462513" y="6205267"/>
            <a:ext cx="373523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dirty="0" err="1"/>
              <a:t>Mesto:Aleksinac</a:t>
            </a:r>
          </a:p>
        </p:txBody>
      </p:sp>
    </p:spTree>
    <p:extLst>
      <p:ext uri="{BB962C8B-B14F-4D97-AF65-F5344CB8AC3E}">
        <p14:creationId xmlns:p14="http://schemas.microsoft.com/office/powerpoint/2010/main" val="631731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DA568B4-06BE-42A6-A5B6-A0FC251DA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C85BFE-0D03-41B5-87E4-5FA667FA5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A picture containing plant, flower&#10;&#10;Description automatically generated">
            <a:extLst>
              <a:ext uri="{FF2B5EF4-FFF2-40B4-BE49-F238E27FC236}">
                <a16:creationId xmlns:a16="http://schemas.microsoft.com/office/drawing/2014/main" id="{D54DD929-5D28-4253-B4FB-1ED3D8233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656" b="36156"/>
          <a:stretch/>
        </p:blipFill>
        <p:spPr>
          <a:xfrm>
            <a:off x="20" y="10"/>
            <a:ext cx="12191980" cy="685798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08BD3D-CFD0-4A15-ACF6-EBC254CD7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B2019E5-6C31-4640-A135-6BBA7FFCF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14B0E60-E2D4-418E-B8D8-EED56E7B7FC4}"/>
              </a:ext>
            </a:extLst>
          </p:cNvPr>
          <p:cNvSpPr txBox="1"/>
          <p:nvPr/>
        </p:nvSpPr>
        <p:spPr>
          <a:xfrm>
            <a:off x="8419381" y="5644551"/>
            <a:ext cx="377836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dirty="0" err="1"/>
              <a:t>Stanište:Dvorište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C859B9-F431-4FEB-91A8-CB4F4CD9A197}"/>
              </a:ext>
            </a:extLst>
          </p:cNvPr>
          <p:cNvSpPr txBox="1"/>
          <p:nvPr/>
        </p:nvSpPr>
        <p:spPr>
          <a:xfrm>
            <a:off x="8548777" y="5069456"/>
            <a:ext cx="364897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Ime </a:t>
            </a:r>
            <a:r>
              <a:rPr lang="en-US" sz="3600" dirty="0" err="1"/>
              <a:t>biljke:Ruža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E7D5C6-9C77-40DF-B37C-8F8FFC0205D6}"/>
              </a:ext>
            </a:extLst>
          </p:cNvPr>
          <p:cNvSpPr txBox="1"/>
          <p:nvPr/>
        </p:nvSpPr>
        <p:spPr>
          <a:xfrm>
            <a:off x="8419382" y="6291532"/>
            <a:ext cx="377836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dirty="0" err="1"/>
              <a:t>Mesto:Aleksinac</a:t>
            </a:r>
          </a:p>
        </p:txBody>
      </p:sp>
    </p:spTree>
    <p:extLst>
      <p:ext uri="{BB962C8B-B14F-4D97-AF65-F5344CB8AC3E}">
        <p14:creationId xmlns:p14="http://schemas.microsoft.com/office/powerpoint/2010/main" val="3905160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1C7AA3-1EA2-4264-BED7-4BC456D8D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789" y="2198235"/>
            <a:ext cx="3964251" cy="1964756"/>
          </a:xfrm>
        </p:spPr>
        <p:txBody>
          <a:bodyPr>
            <a:normAutofit/>
          </a:bodyPr>
          <a:lstStyle/>
          <a:p>
            <a:endParaRPr lang="en-US" sz="3600" dirty="0"/>
          </a:p>
        </p:txBody>
      </p:sp>
      <p:pic>
        <p:nvPicPr>
          <p:cNvPr id="4" name="Picture 4" descr="A picture containing grass, outdoor, green, plant&#10;&#10;Description automatically generated">
            <a:extLst>
              <a:ext uri="{FF2B5EF4-FFF2-40B4-BE49-F238E27FC236}">
                <a16:creationId xmlns:a16="http://schemas.microsoft.com/office/drawing/2014/main" id="{8213AFAF-791E-4E0F-90C6-FC48709F1E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0494" r="-1" b="22594"/>
          <a:stretch/>
        </p:blipFill>
        <p:spPr>
          <a:xfrm>
            <a:off x="-379570" y="-4815391"/>
            <a:ext cx="13288825" cy="1185926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A9FE31-8E40-4AAC-8B90-1AD6D7520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2CE755F-6139-4A64-8874-30A9A3EF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98B678A-CCBA-4934-A515-ABE9F114F7C4}"/>
              </a:ext>
            </a:extLst>
          </p:cNvPr>
          <p:cNvSpPr txBox="1"/>
          <p:nvPr/>
        </p:nvSpPr>
        <p:spPr>
          <a:xfrm>
            <a:off x="8676377" y="5139547"/>
            <a:ext cx="422406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Ime </a:t>
            </a:r>
            <a:r>
              <a:rPr lang="en-US" sz="3600" dirty="0" err="1"/>
              <a:t>biljke:Bagrem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B095E3-970A-46F7-8184-4D61352ED91A}"/>
              </a:ext>
            </a:extLst>
          </p:cNvPr>
          <p:cNvSpPr txBox="1"/>
          <p:nvPr/>
        </p:nvSpPr>
        <p:spPr>
          <a:xfrm>
            <a:off x="9323357" y="5786527"/>
            <a:ext cx="357708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 err="1"/>
              <a:t>Stanište</a:t>
            </a:r>
            <a:r>
              <a:rPr lang="en-US" sz="3600" dirty="0"/>
              <a:t>: </a:t>
            </a:r>
            <a:r>
              <a:rPr lang="en-US" sz="3600" dirty="0" err="1"/>
              <a:t>Šuma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D985E4-5A94-4630-BF2E-E657568C2090}"/>
              </a:ext>
            </a:extLst>
          </p:cNvPr>
          <p:cNvSpPr txBox="1"/>
          <p:nvPr/>
        </p:nvSpPr>
        <p:spPr>
          <a:xfrm>
            <a:off x="9323357" y="6404753"/>
            <a:ext cx="357708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 err="1"/>
              <a:t>Mesto:Aleksinac</a:t>
            </a:r>
          </a:p>
        </p:txBody>
      </p:sp>
    </p:spTree>
    <p:extLst>
      <p:ext uri="{BB962C8B-B14F-4D97-AF65-F5344CB8AC3E}">
        <p14:creationId xmlns:p14="http://schemas.microsoft.com/office/powerpoint/2010/main" val="1741086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DA568B4-06BE-42A6-A5B6-A0FC251DA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C85BFE-0D03-41B5-87E4-5FA667FA5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20A786-2A96-49E8-A52F-B9FC10877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8810" b="19002"/>
          <a:stretch/>
        </p:blipFill>
        <p:spPr>
          <a:xfrm>
            <a:off x="20" y="10"/>
            <a:ext cx="12191980" cy="685798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08BD3D-CFD0-4A15-ACF6-EBC254CD7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B2019E5-6C31-4640-A135-6BBA7FFCF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3A9132F-B6DA-4F3F-A8A6-2323C99F1445}"/>
              </a:ext>
            </a:extLst>
          </p:cNvPr>
          <p:cNvSpPr txBox="1"/>
          <p:nvPr/>
        </p:nvSpPr>
        <p:spPr>
          <a:xfrm>
            <a:off x="8635042" y="4911306"/>
            <a:ext cx="356270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Ime </a:t>
            </a:r>
            <a:r>
              <a:rPr lang="en-US" sz="3600" dirty="0" err="1"/>
              <a:t>biljke:Hrast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BE8F39-2C7A-47E7-8913-461710E44C5B}"/>
              </a:ext>
            </a:extLst>
          </p:cNvPr>
          <p:cNvSpPr txBox="1"/>
          <p:nvPr/>
        </p:nvSpPr>
        <p:spPr>
          <a:xfrm>
            <a:off x="8635042" y="5558286"/>
            <a:ext cx="356270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dirty="0" err="1"/>
              <a:t>Stanište:Šuma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29C0E0-3E24-4247-AB89-6B2AADF56121}"/>
              </a:ext>
            </a:extLst>
          </p:cNvPr>
          <p:cNvSpPr txBox="1"/>
          <p:nvPr/>
        </p:nvSpPr>
        <p:spPr>
          <a:xfrm>
            <a:off x="8635041" y="6205266"/>
            <a:ext cx="356270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dirty="0" err="1"/>
              <a:t>Mesto:Aleksinac</a:t>
            </a:r>
          </a:p>
        </p:txBody>
      </p:sp>
    </p:spTree>
    <p:extLst>
      <p:ext uri="{BB962C8B-B14F-4D97-AF65-F5344CB8AC3E}">
        <p14:creationId xmlns:p14="http://schemas.microsoft.com/office/powerpoint/2010/main" val="1987242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4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6">
            <a:extLst>
              <a:ext uri="{FF2B5EF4-FFF2-40B4-BE49-F238E27FC236}">
                <a16:creationId xmlns:a16="http://schemas.microsoft.com/office/drawing/2014/main" id="{5971AF9D-C565-4DF8-BDC9-EE1451B02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4" descr="A picture containing outdoor, ground, plant, curb&#10;&#10;Description automatically generated">
            <a:extLst>
              <a:ext uri="{FF2B5EF4-FFF2-40B4-BE49-F238E27FC236}">
                <a16:creationId xmlns:a16="http://schemas.microsoft.com/office/drawing/2014/main" id="{6283C7A2-6389-43E3-8ABA-5212083C725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1232" y="659194"/>
            <a:ext cx="4625410" cy="5539414"/>
          </a:xfrm>
          <a:prstGeom prst="rect">
            <a:avLst/>
          </a:prstGeom>
        </p:spPr>
      </p:pic>
      <p:cxnSp>
        <p:nvCxnSpPr>
          <p:cNvPr id="20" name="Straight Connector 18">
            <a:extLst>
              <a:ext uri="{FF2B5EF4-FFF2-40B4-BE49-F238E27FC236}">
                <a16:creationId xmlns:a16="http://schemas.microsoft.com/office/drawing/2014/main" id="{E1661F5C-3018-4F57-B263-B9267D4DE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CBB4E32-DB45-4A96-808A-6704C1AD6E2E}"/>
              </a:ext>
            </a:extLst>
          </p:cNvPr>
          <p:cNvSpPr txBox="1"/>
          <p:nvPr/>
        </p:nvSpPr>
        <p:spPr>
          <a:xfrm>
            <a:off x="6578182" y="4536596"/>
            <a:ext cx="512984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Ime </a:t>
            </a:r>
            <a:r>
              <a:rPr lang="en-US" sz="3600" dirty="0" err="1"/>
              <a:t>biljke:Hameciparis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356CC5-1318-4D4A-BB9D-8DF59B5A2846}"/>
              </a:ext>
            </a:extLst>
          </p:cNvPr>
          <p:cNvSpPr txBox="1"/>
          <p:nvPr/>
        </p:nvSpPr>
        <p:spPr>
          <a:xfrm>
            <a:off x="7239538" y="5801803"/>
            <a:ext cx="446848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 err="1"/>
              <a:t>Mesto:Aleksinac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8F9FB5-840F-4726-848B-218975B3ABC9}"/>
              </a:ext>
            </a:extLst>
          </p:cNvPr>
          <p:cNvSpPr txBox="1"/>
          <p:nvPr/>
        </p:nvSpPr>
        <p:spPr>
          <a:xfrm>
            <a:off x="7239537" y="5169199"/>
            <a:ext cx="446848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 err="1"/>
              <a:t>Stanište</a:t>
            </a:r>
            <a:r>
              <a:rPr lang="en-US" sz="3600" dirty="0"/>
              <a:t>: Park</a:t>
            </a:r>
          </a:p>
        </p:txBody>
      </p:sp>
    </p:spTree>
    <p:extLst>
      <p:ext uri="{BB962C8B-B14F-4D97-AF65-F5344CB8AC3E}">
        <p14:creationId xmlns:p14="http://schemas.microsoft.com/office/powerpoint/2010/main" val="557193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DA568B4-06BE-42A6-A5B6-A0FC251DA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C85BFE-0D03-41B5-87E4-5FA667FA5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A picture containing outdoor, tree, plant, street&#10;&#10;Description automatically generated">
            <a:extLst>
              <a:ext uri="{FF2B5EF4-FFF2-40B4-BE49-F238E27FC236}">
                <a16:creationId xmlns:a16="http://schemas.microsoft.com/office/drawing/2014/main" id="{01318C7D-43FC-4A0A-8B06-438CB1D97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541" b="28334"/>
          <a:stretch/>
        </p:blipFill>
        <p:spPr>
          <a:xfrm>
            <a:off x="20" y="10"/>
            <a:ext cx="12191980" cy="685798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08BD3D-CFD0-4A15-ACF6-EBC254CD7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B2019E5-6C31-4640-A135-6BBA7FFCF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5830375-779A-4002-BB3D-CFE192278945}"/>
              </a:ext>
            </a:extLst>
          </p:cNvPr>
          <p:cNvSpPr txBox="1"/>
          <p:nvPr/>
        </p:nvSpPr>
        <p:spPr>
          <a:xfrm>
            <a:off x="7585495" y="4192438"/>
            <a:ext cx="436784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Ime </a:t>
            </a:r>
            <a:r>
              <a:rPr lang="en-US" sz="3600" dirty="0" err="1"/>
              <a:t>biljke:Crni</a:t>
            </a:r>
            <a:r>
              <a:rPr lang="en-US" sz="3600" dirty="0"/>
              <a:t> </a:t>
            </a:r>
            <a:r>
              <a:rPr lang="en-US" sz="3600" dirty="0" err="1"/>
              <a:t>bor</a:t>
            </a:r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D919E3-E546-4E9B-AB08-369966FFBA06}"/>
              </a:ext>
            </a:extLst>
          </p:cNvPr>
          <p:cNvSpPr txBox="1"/>
          <p:nvPr/>
        </p:nvSpPr>
        <p:spPr>
          <a:xfrm>
            <a:off x="8620665" y="4839420"/>
            <a:ext cx="333267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 err="1"/>
              <a:t>Stanište:park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7642EB-C7E5-405C-8BA0-550F821ABC0D}"/>
              </a:ext>
            </a:extLst>
          </p:cNvPr>
          <p:cNvSpPr txBox="1"/>
          <p:nvPr/>
        </p:nvSpPr>
        <p:spPr>
          <a:xfrm>
            <a:off x="8160590" y="5486400"/>
            <a:ext cx="379274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 err="1">
                <a:ea typeface="+mn-lt"/>
                <a:cs typeface="+mn-lt"/>
              </a:rPr>
              <a:t>Mesto:Aleksinac</a:t>
            </a:r>
          </a:p>
        </p:txBody>
      </p:sp>
    </p:spTree>
    <p:extLst>
      <p:ext uri="{BB962C8B-B14F-4D97-AF65-F5344CB8AC3E}">
        <p14:creationId xmlns:p14="http://schemas.microsoft.com/office/powerpoint/2010/main" val="2177266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4B9DE3-1715-4EE3-99FA-C9BC12F5D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ree, outdoor, plant, leaf&#10;&#10;Description automatically generated">
            <a:extLst>
              <a:ext uri="{FF2B5EF4-FFF2-40B4-BE49-F238E27FC236}">
                <a16:creationId xmlns:a16="http://schemas.microsoft.com/office/drawing/2014/main" id="{B17AFF57-8E2B-4CC5-844B-DDFEB4593B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8599" r="1" b="29203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108BD3D-CFD0-4A15-ACF6-EBC254CD7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2019E5-6C31-4640-A135-6BBA7FFCF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4F7A83A-6963-441C-9587-8A4E81C19E73}"/>
              </a:ext>
            </a:extLst>
          </p:cNvPr>
          <p:cNvSpPr txBox="1"/>
          <p:nvPr/>
        </p:nvSpPr>
        <p:spPr>
          <a:xfrm>
            <a:off x="7571118" y="4595004"/>
            <a:ext cx="406591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Ime </a:t>
            </a:r>
            <a:r>
              <a:rPr lang="en-US" sz="3600" dirty="0" err="1"/>
              <a:t>biljke:Višnja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DDA441-34E9-4645-8A93-5B9AF8F03E92}"/>
              </a:ext>
            </a:extLst>
          </p:cNvPr>
          <p:cNvSpPr txBox="1"/>
          <p:nvPr/>
        </p:nvSpPr>
        <p:spPr>
          <a:xfrm>
            <a:off x="7513608" y="5155720"/>
            <a:ext cx="412342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dirty="0" err="1"/>
              <a:t>Stanište:Dvorište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81B0C3-F3C6-4CB2-8681-6DA7C94CDA3E}"/>
              </a:ext>
            </a:extLst>
          </p:cNvPr>
          <p:cNvSpPr txBox="1"/>
          <p:nvPr/>
        </p:nvSpPr>
        <p:spPr>
          <a:xfrm>
            <a:off x="7513607" y="5716436"/>
            <a:ext cx="412342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 err="1">
                <a:ea typeface="+mn-lt"/>
                <a:cs typeface="+mn-lt"/>
              </a:rPr>
              <a:t>Mesto:Aleksinac</a:t>
            </a:r>
          </a:p>
        </p:txBody>
      </p:sp>
    </p:spTree>
    <p:extLst>
      <p:ext uri="{BB962C8B-B14F-4D97-AF65-F5344CB8AC3E}">
        <p14:creationId xmlns:p14="http://schemas.microsoft.com/office/powerpoint/2010/main" val="799336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48FA233-30DB-4D0A-BF51-78D03F79F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1B170BE-85D9-4708-BE2B-C7FCEC0E0E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7290" r="1" b="30512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89012F3-E872-4965-8202-7945C4E70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F4E56A8-93D5-4BE3-AE61-84677331A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4921031-DE97-4979-8D9E-C47904360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391545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D492A0C-1773-477B-83B5-C707CB057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3904790-84C9-419D-8DFB-C27644E5CB70}"/>
              </a:ext>
            </a:extLst>
          </p:cNvPr>
          <p:cNvSpPr txBox="1"/>
          <p:nvPr/>
        </p:nvSpPr>
        <p:spPr>
          <a:xfrm>
            <a:off x="8491268" y="4868174"/>
            <a:ext cx="370648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Ime </a:t>
            </a:r>
            <a:r>
              <a:rPr lang="en-US" sz="3600" dirty="0" err="1"/>
              <a:t>biljke:Dunja</a:t>
            </a:r>
            <a:endParaRPr lang="en-US" dirty="0" err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BB6AA4-77C9-42E2-B0FA-4E9CAB63FCA7}"/>
              </a:ext>
            </a:extLst>
          </p:cNvPr>
          <p:cNvSpPr txBox="1"/>
          <p:nvPr/>
        </p:nvSpPr>
        <p:spPr>
          <a:xfrm>
            <a:off x="8304364" y="5515155"/>
            <a:ext cx="389338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 err="1"/>
              <a:t>Stanište:Dvorište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FB3995-3788-4C55-935D-A19B3B1F535C}"/>
              </a:ext>
            </a:extLst>
          </p:cNvPr>
          <p:cNvSpPr txBox="1"/>
          <p:nvPr/>
        </p:nvSpPr>
        <p:spPr>
          <a:xfrm>
            <a:off x="8304363" y="6162136"/>
            <a:ext cx="389338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 err="1">
                <a:ea typeface="+mn-lt"/>
                <a:cs typeface="+mn-lt"/>
              </a:rPr>
              <a:t>Mesto:Aleksinac</a:t>
            </a:r>
          </a:p>
        </p:txBody>
      </p:sp>
    </p:spTree>
    <p:extLst>
      <p:ext uri="{BB962C8B-B14F-4D97-AF65-F5344CB8AC3E}">
        <p14:creationId xmlns:p14="http://schemas.microsoft.com/office/powerpoint/2010/main" val="1619814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DA568B4-06BE-42A6-A5B6-A0FC251DA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C85BFE-0D03-41B5-87E4-5FA667FA5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A picture containing outdoor, plant, tree&#10;&#10;Description automatically generated">
            <a:extLst>
              <a:ext uri="{FF2B5EF4-FFF2-40B4-BE49-F238E27FC236}">
                <a16:creationId xmlns:a16="http://schemas.microsoft.com/office/drawing/2014/main" id="{2B842327-C3B4-4FFD-B833-6D37C0BD0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0107" b="27706"/>
          <a:stretch/>
        </p:blipFill>
        <p:spPr>
          <a:xfrm>
            <a:off x="20" y="86274"/>
            <a:ext cx="12191980" cy="685798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08BD3D-CFD0-4A15-ACF6-EBC254CD7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B2019E5-6C31-4640-A135-6BBA7FFCF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441802E-80D7-4948-AFC0-D7CF12D9BF5A}"/>
              </a:ext>
            </a:extLst>
          </p:cNvPr>
          <p:cNvSpPr txBox="1"/>
          <p:nvPr/>
        </p:nvSpPr>
        <p:spPr>
          <a:xfrm>
            <a:off x="8764439" y="4695645"/>
            <a:ext cx="3433313" cy="6155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 dirty="0"/>
              <a:t>Ime </a:t>
            </a:r>
            <a:r>
              <a:rPr lang="en-US" sz="3400" dirty="0" err="1"/>
              <a:t>biljke:Kiwi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0421BA-118A-4DC7-B0AE-871229B20E6F}"/>
              </a:ext>
            </a:extLst>
          </p:cNvPr>
          <p:cNvSpPr txBox="1"/>
          <p:nvPr/>
        </p:nvSpPr>
        <p:spPr>
          <a:xfrm>
            <a:off x="8635041" y="5299493"/>
            <a:ext cx="3562709" cy="6155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 dirty="0" err="1"/>
              <a:t>Stanište:Dvorište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2FA761-66DB-4415-9429-26924AEB54B8}"/>
              </a:ext>
            </a:extLst>
          </p:cNvPr>
          <p:cNvSpPr txBox="1"/>
          <p:nvPr/>
        </p:nvSpPr>
        <p:spPr>
          <a:xfrm>
            <a:off x="8635040" y="5831454"/>
            <a:ext cx="3562709" cy="6155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 dirty="0" err="1"/>
              <a:t>Mesto:Aleksinac</a:t>
            </a:r>
          </a:p>
        </p:txBody>
      </p:sp>
    </p:spTree>
    <p:extLst>
      <p:ext uri="{BB962C8B-B14F-4D97-AF65-F5344CB8AC3E}">
        <p14:creationId xmlns:p14="http://schemas.microsoft.com/office/powerpoint/2010/main" val="3028730285"/>
      </p:ext>
    </p:extLst>
  </p:cSld>
  <p:clrMapOvr>
    <a:masterClrMapping/>
  </p:clrMapOvr>
</p:sld>
</file>

<file path=ppt/theme/theme1.xml><?xml version="1.0" encoding="utf-8"?>
<a:theme xmlns:a="http://schemas.openxmlformats.org/drawingml/2006/main" name="LevelVTI">
  <a:themeElements>
    <a:clrScheme name="AnalogousFromRegularSeedRightStep">
      <a:dk1>
        <a:srgbClr val="000000"/>
      </a:dk1>
      <a:lt1>
        <a:srgbClr val="FFFFFF"/>
      </a:lt1>
      <a:dk2>
        <a:srgbClr val="1B2C2F"/>
      </a:dk2>
      <a:lt2>
        <a:srgbClr val="F2F0F3"/>
      </a:lt2>
      <a:accent1>
        <a:srgbClr val="63B420"/>
      </a:accent1>
      <a:accent2>
        <a:srgbClr val="1ABA14"/>
      </a:accent2>
      <a:accent3>
        <a:srgbClr val="21B85A"/>
      </a:accent3>
      <a:accent4>
        <a:srgbClr val="14B695"/>
      </a:accent4>
      <a:accent5>
        <a:srgbClr val="25AED3"/>
      </a:accent5>
      <a:accent6>
        <a:srgbClr val="175ED5"/>
      </a:accent6>
      <a:hlink>
        <a:srgbClr val="9355C6"/>
      </a:hlink>
      <a:folHlink>
        <a:srgbClr val="7F7F7F"/>
      </a:folHlink>
    </a:clrScheme>
    <a:fontScheme name="Seaford">
      <a:majorFont>
        <a:latin typeface="Seaford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velVTI" id="{64F43929-0387-4D33-907F-72B939BCAF99}" vid="{D804DF84-3298-4A39-BA0E-21F83D68BC2A}"/>
    </a:ext>
  </a:extLst>
</a:theme>
</file>