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72" r:id="rId13"/>
    <p:sldId id="273" r:id="rId14"/>
    <p:sldId id="274" r:id="rId15"/>
    <p:sldId id="275" r:id="rId16"/>
    <p:sldId id="277" r:id="rId17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696B435-37E8-45D9-8F5B-BE2C94FFCB7D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70792F7-CE3B-486D-889D-803FA149AE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9600"/>
            <a:ext cx="5369552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265028" y="1157681"/>
            <a:ext cx="3221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Lucida Sans Unicode" pitchFamily="34" charset="0"/>
                <a:ea typeface="GungsuhChe" pitchFamily="49" charset="-127"/>
                <a:cs typeface="Lucida Sans Unicode" pitchFamily="34" charset="0"/>
              </a:rPr>
              <a:t>Дигитални хербаријум- </a:t>
            </a:r>
          </a:p>
          <a:p>
            <a:r>
              <a:rPr lang="sr-Cyrl-RS" sz="1400" dirty="0" smtClean="0">
                <a:latin typeface="Lucida Sans Unicode" pitchFamily="34" charset="0"/>
                <a:ea typeface="GungsuhChe" pitchFamily="49" charset="-127"/>
                <a:cs typeface="Lucida Sans Unicode" pitchFamily="34" charset="0"/>
              </a:rPr>
              <a:t>ОШ Аца Синадиновић- Лоћика</a:t>
            </a:r>
            <a:endParaRPr lang="en-US" sz="1400" dirty="0">
              <a:latin typeface="Lucida Sans Unicode" pitchFamily="34" charset="0"/>
              <a:ea typeface="GungsuhChe" pitchFamily="49" charset="-127"/>
              <a:cs typeface="Lucida Sans Unicode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2748" y="4714613"/>
            <a:ext cx="3842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600" dirty="0" smtClean="0">
                <a:latin typeface="Lucida Sans Unicode" pitchFamily="34" charset="0"/>
                <a:cs typeface="Lucida Sans Unicode" pitchFamily="34" charset="0"/>
              </a:rPr>
              <a:t>Ученице: </a:t>
            </a:r>
            <a:r>
              <a:rPr lang="en-US" sz="1600" smtClean="0"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lang="sr-Cyrl-RS" sz="1600" smtClean="0">
                <a:latin typeface="Lucida Sans Unicode" pitchFamily="34" charset="0"/>
                <a:cs typeface="Lucida Sans Unicode" pitchFamily="34" charset="0"/>
              </a:rPr>
              <a:t>Маријана </a:t>
            </a:r>
            <a:r>
              <a:rPr lang="sr-Cyrl-RS" sz="1600" dirty="0" smtClean="0">
                <a:latin typeface="Lucida Sans Unicode" pitchFamily="34" charset="0"/>
                <a:cs typeface="Lucida Sans Unicode" pitchFamily="34" charset="0"/>
              </a:rPr>
              <a:t>Јанковић </a:t>
            </a:r>
            <a:r>
              <a:rPr lang="en-US" sz="1600" dirty="0" smtClean="0">
                <a:latin typeface="Lucida Sans Unicode" pitchFamily="34" charset="0"/>
                <a:cs typeface="Lucida Sans Unicode" pitchFamily="34" charset="0"/>
              </a:rPr>
              <a:t>VII4</a:t>
            </a:r>
            <a:endParaRPr lang="sr-Cyrl-RS" sz="1600" dirty="0" smtClean="0">
              <a:latin typeface="Lucida Sans Unicode" pitchFamily="34" charset="0"/>
              <a:cs typeface="Lucida Sans Unicode" pitchFamily="34" charset="0"/>
            </a:endParaRPr>
          </a:p>
          <a:p>
            <a:r>
              <a:rPr lang="sr-Cyrl-RS" sz="1600" dirty="0" smtClean="0">
                <a:latin typeface="Lucida Sans Unicode" pitchFamily="34" charset="0"/>
                <a:cs typeface="Lucida Sans Unicode" pitchFamily="34" charset="0"/>
              </a:rPr>
              <a:t>                Теа Станковић</a:t>
            </a:r>
            <a:r>
              <a:rPr lang="en-US" sz="1600" dirty="0" smtClean="0">
                <a:latin typeface="Lucida Sans Unicode" pitchFamily="34" charset="0"/>
                <a:cs typeface="Lucida Sans Unicode" pitchFamily="34" charset="0"/>
              </a:rPr>
              <a:t> V1</a:t>
            </a:r>
            <a:endParaRPr lang="sr-Cyrl-RS" sz="1600" dirty="0" smtClean="0">
              <a:latin typeface="Lucida Sans Unicode" pitchFamily="34" charset="0"/>
              <a:cs typeface="Lucida Sans Unicode" pitchFamily="34" charset="0"/>
            </a:endParaRPr>
          </a:p>
          <a:p>
            <a:r>
              <a:rPr lang="sr-Cyrl-RS" sz="1600" dirty="0" smtClean="0">
                <a:latin typeface="Lucida Sans Unicode" pitchFamily="34" charset="0"/>
                <a:cs typeface="Lucida Sans Unicode" pitchFamily="34" charset="0"/>
              </a:rPr>
              <a:t>Наставник: Стеван Дачић</a:t>
            </a:r>
            <a:endParaRPr lang="en-US" sz="1600" dirty="0"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0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7675" y="1254125"/>
            <a:ext cx="5765800" cy="4324350"/>
          </a:xfrm>
        </p:spPr>
      </p:pic>
      <p:sp>
        <p:nvSpPr>
          <p:cNvPr id="3" name="TextBox 2"/>
          <p:cNvSpPr txBox="1"/>
          <p:nvPr/>
        </p:nvSpPr>
        <p:spPr>
          <a:xfrm>
            <a:off x="931178" y="5327009"/>
            <a:ext cx="1459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ДИВЉИ КИМ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23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5878" y="1254522"/>
            <a:ext cx="5768974" cy="4326731"/>
          </a:xfrm>
        </p:spPr>
      </p:pic>
    </p:spTree>
    <p:extLst>
      <p:ext uri="{BB962C8B-B14F-4D97-AF65-F5344CB8AC3E}">
        <p14:creationId xmlns:p14="http://schemas.microsoft.com/office/powerpoint/2010/main" val="3812986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1078" y="1254522"/>
            <a:ext cx="5768974" cy="4326731"/>
          </a:xfrm>
        </p:spPr>
      </p:pic>
    </p:spTree>
    <p:extLst>
      <p:ext uri="{BB962C8B-B14F-4D97-AF65-F5344CB8AC3E}">
        <p14:creationId xmlns:p14="http://schemas.microsoft.com/office/powerpoint/2010/main" val="4288869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7032" y="1257168"/>
            <a:ext cx="5790142" cy="4342607"/>
          </a:xfrm>
        </p:spPr>
      </p:pic>
    </p:spTree>
    <p:extLst>
      <p:ext uri="{BB962C8B-B14F-4D97-AF65-F5344CB8AC3E}">
        <p14:creationId xmlns:p14="http://schemas.microsoft.com/office/powerpoint/2010/main" val="1889507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3478" y="1254522"/>
            <a:ext cx="5768975" cy="4326732"/>
          </a:xfrm>
        </p:spPr>
      </p:pic>
    </p:spTree>
    <p:extLst>
      <p:ext uri="{BB962C8B-B14F-4D97-AF65-F5344CB8AC3E}">
        <p14:creationId xmlns:p14="http://schemas.microsoft.com/office/powerpoint/2010/main" val="1185559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9678" y="1254522"/>
            <a:ext cx="5768974" cy="4326731"/>
          </a:xfrm>
        </p:spPr>
      </p:pic>
    </p:spTree>
    <p:extLst>
      <p:ext uri="{BB962C8B-B14F-4D97-AF65-F5344CB8AC3E}">
        <p14:creationId xmlns:p14="http://schemas.microsoft.com/office/powerpoint/2010/main" val="3806611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757" y="1323843"/>
            <a:ext cx="5713942" cy="4285457"/>
          </a:xfrm>
        </p:spPr>
      </p:pic>
    </p:spTree>
    <p:extLst>
      <p:ext uri="{BB962C8B-B14F-4D97-AF65-F5344CB8AC3E}">
        <p14:creationId xmlns:p14="http://schemas.microsoft.com/office/powerpoint/2010/main" val="397545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7695" y="884105"/>
            <a:ext cx="5409142" cy="5164932"/>
          </a:xfrm>
        </p:spPr>
      </p:pic>
      <p:sp>
        <p:nvSpPr>
          <p:cNvPr id="3" name="TextBox 2"/>
          <p:cNvSpPr txBox="1"/>
          <p:nvPr/>
        </p:nvSpPr>
        <p:spPr>
          <a:xfrm>
            <a:off x="964734" y="5075340"/>
            <a:ext cx="156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ЛИПА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0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95078" y="1381522"/>
            <a:ext cx="5565774" cy="4174331"/>
          </a:xfrm>
        </p:spPr>
      </p:pic>
      <p:sp>
        <p:nvSpPr>
          <p:cNvPr id="3" name="TextBox 2"/>
          <p:cNvSpPr txBox="1"/>
          <p:nvPr/>
        </p:nvSpPr>
        <p:spPr>
          <a:xfrm>
            <a:off x="1040235" y="5117284"/>
            <a:ext cx="15435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Cyrl-RS" dirty="0" smtClean="0">
                <a:solidFill>
                  <a:schemeClr val="accent4">
                    <a:lumMod val="75000"/>
                  </a:schemeClr>
                </a:solidFill>
              </a:rPr>
              <a:t>ШИПАК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813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06178" y="1318022"/>
            <a:ext cx="5667374" cy="4250531"/>
          </a:xfrm>
        </p:spPr>
      </p:pic>
    </p:spTree>
    <p:extLst>
      <p:ext uri="{BB962C8B-B14F-4D97-AF65-F5344CB8AC3E}">
        <p14:creationId xmlns:p14="http://schemas.microsoft.com/office/powerpoint/2010/main" val="3312297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2378" y="1318022"/>
            <a:ext cx="5667374" cy="4250531"/>
          </a:xfrm>
        </p:spPr>
      </p:pic>
      <p:sp>
        <p:nvSpPr>
          <p:cNvPr id="3" name="TextBox 2"/>
          <p:cNvSpPr txBox="1"/>
          <p:nvPr/>
        </p:nvSpPr>
        <p:spPr>
          <a:xfrm>
            <a:off x="897622" y="5066950"/>
            <a:ext cx="1652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Жути звездан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221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3478" y="1254522"/>
            <a:ext cx="5768974" cy="4326731"/>
          </a:xfrm>
        </p:spPr>
      </p:pic>
      <p:sp>
        <p:nvSpPr>
          <p:cNvPr id="3" name="TextBox 2"/>
          <p:cNvSpPr txBox="1"/>
          <p:nvPr/>
        </p:nvSpPr>
        <p:spPr>
          <a:xfrm>
            <a:off x="939567" y="5150840"/>
            <a:ext cx="142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винка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253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5878" y="1254522"/>
            <a:ext cx="5768974" cy="4326731"/>
          </a:xfrm>
        </p:spPr>
      </p:pic>
    </p:spTree>
    <p:extLst>
      <p:ext uri="{BB962C8B-B14F-4D97-AF65-F5344CB8AC3E}">
        <p14:creationId xmlns:p14="http://schemas.microsoft.com/office/powerpoint/2010/main" val="189474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9235" y="1335967"/>
            <a:ext cx="5404752" cy="4326731"/>
          </a:xfrm>
        </p:spPr>
      </p:pic>
      <p:sp>
        <p:nvSpPr>
          <p:cNvPr id="3" name="TextBox 2"/>
          <p:cNvSpPr txBox="1"/>
          <p:nvPr/>
        </p:nvSpPr>
        <p:spPr>
          <a:xfrm>
            <a:off x="889233" y="4890782"/>
            <a:ext cx="1778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Грахорица обична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649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3478" y="1254522"/>
            <a:ext cx="5768974" cy="4326731"/>
          </a:xfrm>
        </p:spPr>
      </p:pic>
      <p:sp>
        <p:nvSpPr>
          <p:cNvPr id="3" name="TextBox 2"/>
          <p:cNvSpPr txBox="1"/>
          <p:nvPr/>
        </p:nvSpPr>
        <p:spPr>
          <a:xfrm>
            <a:off x="1006679" y="5276675"/>
            <a:ext cx="149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 smtClean="0"/>
              <a:t>БАГРЕМ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676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29</Words>
  <Application>Microsoft Office PowerPoint</Application>
  <PresentationFormat>On-screen Show (4:3)</PresentationFormat>
  <Paragraphs>12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Pushpin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Marijana Jankovic</dc:title>
  <dc:creator>Beasty</dc:creator>
  <cp:lastModifiedBy>Beasty</cp:lastModifiedBy>
  <cp:revision>7</cp:revision>
  <dcterms:modified xsi:type="dcterms:W3CDTF">2021-06-08T05:25:21Z</dcterms:modified>
</cp:coreProperties>
</file>