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87" r:id="rId4"/>
    <p:sldId id="271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8" r:id="rId13"/>
    <p:sldId id="269" r:id="rId14"/>
    <p:sldId id="261" r:id="rId15"/>
    <p:sldId id="26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3175"/>
            <a:ext cx="915352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125538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351088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6A29267-5A37-441F-A695-660B9E86E4BB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E2B768C-751B-41A3-B830-89DDE5B83A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 noChangeArrowheads="1"/>
          </p:cNvSpPr>
          <p:nvPr>
            <p:ph type="ctrTitle"/>
          </p:nvPr>
        </p:nvSpPr>
        <p:spPr/>
        <p:txBody>
          <a:bodyPr/>
          <a:p>
            <a:r>
              <a:rPr lang="sr-Cyrl-RS" altLang="en-US"/>
              <a:t>ДИГИТАЛНИ ХЕРБАРИЈУМ НАШЕГ ЗАВИЧАЈА</a:t>
            </a:r>
            <a:endParaRPr lang="sr-Cyrl-RS" altLang="en-US"/>
          </a:p>
        </p:txBody>
      </p:sp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r>
              <a:rPr lang="sr-Cyrl-RS" altLang="en-US" sz="2800"/>
              <a:t>Мартина Митровић</a:t>
            </a:r>
            <a:endParaRPr lang="sr-Cyrl-RS" altLang="en-US" sz="2800"/>
          </a:p>
          <a:p>
            <a:r>
              <a:rPr lang="sr-Cyrl-RS" altLang="en-US" sz="2800"/>
              <a:t>ОШ”Свети Сава”Суботинац</a:t>
            </a:r>
            <a:endParaRPr lang="sr-Cyrl-RS" altLang="en-US" sz="280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81880" y="3786505"/>
            <a:ext cx="4222750" cy="304038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пачије гнездо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поречница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" y="-10795"/>
            <a:ext cx="4837430" cy="68376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9970" y="3940175"/>
            <a:ext cx="4264025" cy="294259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зимзелен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зимзелена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" y="115570"/>
            <a:ext cx="4726305" cy="668337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67275" y="3940175"/>
            <a:ext cx="4265295" cy="291465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ибришим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каранфила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" y="98425"/>
            <a:ext cx="4781550" cy="66725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5665" y="3898900"/>
            <a:ext cx="4502150" cy="2969895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хајдучка трава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главочика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16510"/>
            <a:ext cx="4726305" cy="685228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6445" y="3933825"/>
            <a:ext cx="4573270" cy="297053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маслачак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главочика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" y="59055"/>
            <a:ext cx="4572000" cy="68097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7575" y="3982720"/>
            <a:ext cx="4446905" cy="284353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бела рада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главочика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" y="59690"/>
            <a:ext cx="4684395" cy="67671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5815" y="4233545"/>
            <a:ext cx="4488815" cy="255143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бела слачица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купуса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 sz="1800"/>
          </a:p>
          <a:p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7780"/>
            <a:ext cx="4572000" cy="6851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7575" y="4387215"/>
            <a:ext cx="4390390" cy="243967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звездан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бобова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" y="-24130"/>
            <a:ext cx="4726305" cy="68510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5030" y="4457700"/>
            <a:ext cx="4432935" cy="238252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грахорица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бобова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" y="100965"/>
            <a:ext cx="4572000" cy="67398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01845" y="4220845"/>
            <a:ext cx="4558030" cy="2578735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крстасти броћ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броћика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" y="100965"/>
            <a:ext cx="4572000" cy="66979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3755" y="4331970"/>
            <a:ext cx="4502785" cy="2536825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кукољ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каранфила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" y="59055"/>
            <a:ext cx="4572000" cy="68097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4570" y="4147185"/>
            <a:ext cx="4306570" cy="271145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љутић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љутића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" y="80010"/>
            <a:ext cx="4796155" cy="66979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5815" y="4472305"/>
            <a:ext cx="4488815" cy="2354580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дивљи геранијум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здраваца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" y="59690"/>
            <a:ext cx="4572000" cy="67671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9150" y="4107815"/>
            <a:ext cx="4474845" cy="2718435"/>
          </a:xfrm>
        </p:spPr>
        <p:txBody>
          <a:bodyPr/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народни назив: црвена детелина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фамилија бобова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станиште: ливада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датум фотографисања: мај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место: Мозгово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ученик: Мартина Митровић 7/2</a:t>
            </a:r>
            <a:endParaRPr lang="sr-Cyrl-RS" altLang="en-US" sz="18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sr-Cyrl-RS" altLang="en-US" sz="1800" b="1" i="1">
                <a:latin typeface="Calibri" panose="020F0502020204030204" charset="0"/>
                <a:cs typeface="Calibri" panose="020F0502020204030204" charset="0"/>
                <a:sym typeface="+mn-ea"/>
              </a:rPr>
              <a:t>ОШ“Свети Сава”, Суботинац</a:t>
            </a:r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86995"/>
            <a:ext cx="4641850" cy="67398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2156</Words>
  <Application>WPS Presentation</Application>
  <PresentationFormat>Projekcija na ekranu (4:3)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Segoe Print</vt:lpstr>
      <vt:lpstr>Data Pie Charts</vt:lpstr>
      <vt:lpstr>ДИГИТАЛНИ ХЕРБАРИЈУМ НАШЕГ ЗАВИЧАЈА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Nastavnik</cp:lastModifiedBy>
  <cp:revision>6</cp:revision>
  <dcterms:created xsi:type="dcterms:W3CDTF">2021-05-23T15:53:00Z</dcterms:created>
  <dcterms:modified xsi:type="dcterms:W3CDTF">2021-05-25T20:45:10Z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