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7" r:id="rId19"/>
    <p:sldId id="278" r:id="rId20"/>
    <p:sldId id="280" r:id="rId21"/>
    <p:sldId id="279" r:id="rId22"/>
    <p:sldId id="282" r:id="rId23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98" y="-90"/>
      </p:cViewPr>
      <p:guideLst>
        <p:guide orient="horz" pos="214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67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68313" y="1196975"/>
            <a:ext cx="8207375" cy="10826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9900" y="2422525"/>
            <a:ext cx="8212138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5445E373-771C-42B6-9E35-772519596636}" type="datetimeFigureOut">
              <a:rPr lang="sr-Latn-RS" smtClean="0"/>
            </a:fld>
            <a:endParaRPr lang="sr-Latn-R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sr-Latn-R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B719B436-6A89-4D69-9ADC-F671875CA181}" type="slidenum">
              <a:rPr lang="sr-Latn-RS" smtClean="0"/>
            </a:fld>
            <a:endParaRPr lang="sr-Latn-R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445E373-771C-42B6-9E35-772519596636}" type="datetimeFigureOut">
              <a:rPr lang="sr-Latn-RS" smtClean="0"/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719B436-6A89-4D69-9ADC-F671875CA181}" type="slidenum">
              <a:rPr lang="sr-Latn-RS" smtClean="0"/>
            </a:fld>
            <a:endParaRPr lang="sr-Latn-R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445E373-771C-42B6-9E35-772519596636}" type="datetimeFigureOut">
              <a:rPr lang="sr-Latn-RS" smtClean="0"/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719B436-6A89-4D69-9ADC-F671875CA181}" type="slidenum">
              <a:rPr lang="sr-Latn-RS" smtClean="0"/>
            </a:fld>
            <a:endParaRPr lang="sr-Latn-R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445E373-771C-42B6-9E35-772519596636}" type="datetimeFigureOut">
              <a:rPr lang="sr-Latn-RS" smtClean="0"/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719B436-6A89-4D69-9ADC-F671875CA181}" type="slidenum">
              <a:rPr lang="sr-Latn-RS" smtClean="0"/>
            </a:fld>
            <a:endParaRPr lang="sr-Latn-R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445E373-771C-42B6-9E35-772519596636}" type="datetimeFigureOut">
              <a:rPr lang="sr-Latn-RS" smtClean="0"/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719B436-6A89-4D69-9ADC-F671875CA181}" type="slidenum">
              <a:rPr lang="sr-Latn-RS" smtClean="0"/>
            </a:fld>
            <a:endParaRPr lang="sr-Latn-R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74750"/>
            <a:ext cx="40386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74750"/>
            <a:ext cx="40386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445E373-771C-42B6-9E35-772519596636}" type="datetimeFigureOut">
              <a:rPr lang="sr-Latn-RS" smtClean="0"/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719B436-6A89-4D69-9ADC-F671875CA181}" type="slidenum">
              <a:rPr lang="sr-Latn-RS" smtClean="0"/>
            </a:fld>
            <a:endParaRPr lang="sr-Latn-R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445E373-771C-42B6-9E35-772519596636}" type="datetimeFigureOut">
              <a:rPr lang="sr-Latn-RS" smtClean="0"/>
            </a:fld>
            <a:endParaRPr 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719B436-6A89-4D69-9ADC-F671875CA181}" type="slidenum">
              <a:rPr lang="sr-Latn-RS" smtClean="0"/>
            </a:fld>
            <a:endParaRPr lang="sr-Latn-R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445E373-771C-42B6-9E35-772519596636}" type="datetimeFigureOut">
              <a:rPr lang="sr-Latn-RS" smtClean="0"/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719B436-6A89-4D69-9ADC-F671875CA181}" type="slidenum">
              <a:rPr lang="sr-Latn-RS" smtClean="0"/>
            </a:fld>
            <a:endParaRPr lang="sr-Latn-R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445E373-771C-42B6-9E35-772519596636}" type="datetimeFigureOut">
              <a:rPr lang="sr-Latn-RS" smtClean="0"/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719B436-6A89-4D69-9ADC-F671875CA181}" type="slidenum">
              <a:rPr lang="sr-Latn-RS" smtClean="0"/>
            </a:fld>
            <a:endParaRPr lang="sr-Latn-R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445E373-771C-42B6-9E35-772519596636}" type="datetimeFigureOut">
              <a:rPr lang="sr-Latn-RS" smtClean="0"/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719B436-6A89-4D69-9ADC-F671875CA181}" type="slidenum">
              <a:rPr lang="sr-Latn-RS" smtClean="0"/>
            </a:fld>
            <a:endParaRPr lang="sr-Latn-R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445E373-771C-42B6-9E35-772519596636}" type="datetimeFigureOut">
              <a:rPr lang="sr-Latn-RS" smtClean="0"/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719B436-6A89-4D69-9ADC-F671875CA181}" type="slidenum">
              <a:rPr lang="sr-Latn-RS" smtClean="0"/>
            </a:fld>
            <a:endParaRPr lang="sr-Latn-R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91567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457200" y="190500"/>
            <a:ext cx="8229600" cy="58261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457200" y="1174750"/>
            <a:ext cx="82296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5445E373-771C-42B6-9E35-772519596636}" type="datetimeFigureOut">
              <a:rPr lang="sr-Latn-RS" smtClean="0"/>
            </a:fld>
            <a:endParaRPr lang="sr-Latn-R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sr-Latn-R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B719B436-6A89-4D69-9ADC-F671875CA181}" type="slidenum">
              <a:rPr lang="sr-Latn-RS" smtClean="0"/>
            </a:fld>
            <a:endParaRPr 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r-Cyrl-RS" altLang="sr-Latn-RS" sz="6000" b="1" i="1" dirty="0"/>
              <a:t>ДИГИТАЛНИ ХЕРБАРИЈУМ НАШЕГ ЗАВИЧАЈА</a:t>
            </a:r>
            <a:endParaRPr lang="sr-Cyrl-RS" altLang="sr-Latn-RS" sz="6000" b="1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08755" y="5178425"/>
            <a:ext cx="5148580" cy="1654810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sr-Cyrl-RS" altLang="sr-Latn-RS" dirty="0"/>
              <a:t>Анастасија Павловић</a:t>
            </a:r>
            <a:endParaRPr lang="sr-Cyrl-RS" altLang="sr-Latn-RS" dirty="0"/>
          </a:p>
          <a:p>
            <a:r>
              <a:rPr lang="sr-Cyrl-RS" altLang="sr-Latn-RS" dirty="0"/>
              <a:t>ОШ”Свети Сава” Суботинац</a:t>
            </a:r>
            <a:endParaRPr lang="sr-Cyrl-RS" altLang="sr-Latn-R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split orient="vert"/>
      </p:transition>
    </mc:Choice>
    <mc:Fallback>
      <p:transition spd="slow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845" y="232410"/>
            <a:ext cx="4844415" cy="6426200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630555" y="4170680"/>
            <a:ext cx="2949575" cy="1698625"/>
          </a:xfrm>
        </p:spPr>
        <p:txBody>
          <a:bodyPr/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народни назив: маслачак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фамилија главочика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станиште: ливада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датум фотографисања: мај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место: Мозгово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ученик: Анастасија Павловић 5/2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ОШ“Свети Сава”, Суботинац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000">
        <p:circle/>
      </p:transition>
    </mc:Choice>
    <mc:Fallback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0" y="175895"/>
            <a:ext cx="5139055" cy="6468110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630555" y="4016375"/>
            <a:ext cx="2949575" cy="1852930"/>
          </a:xfrm>
        </p:spPr>
        <p:txBody>
          <a:bodyPr/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народни назив: мртва коприва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фамилија уснатица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станиште: поред пута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датум фотографисања: мај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место: Мозгово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ученик: Анастасија Павловић 5/2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ОШ“Свети Сава”, Суботинац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000">
        <p:circle/>
      </p:transition>
    </mc:Choice>
    <mc:Fallback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780" y="288290"/>
            <a:ext cx="4841240" cy="6496685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630555" y="3611245"/>
            <a:ext cx="2949575" cy="2258060"/>
          </a:xfrm>
        </p:spPr>
        <p:txBody>
          <a:bodyPr/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народни назив: крстасти броћ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фамилија броћика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станиште: ливада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датум фотографисања: мај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место: Мозгово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ученик: Анастасија Павловић 5/2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ОШ“Свети Сава”, Суботинац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000">
        <p:circle/>
      </p:transition>
    </mc:Choice>
    <mc:Fallback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825" y="271780"/>
            <a:ext cx="4246880" cy="6430645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630555" y="3778250"/>
            <a:ext cx="2949575" cy="2567305"/>
          </a:xfrm>
        </p:spPr>
        <p:txBody>
          <a:bodyPr/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народни назив: црни слез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фамилија слезова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станиште: поред пута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датум фотографисања: мај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место: Мозгово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ученик: Анастасија Павловић 5/2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ОШ“Свети Сава”, Суботинац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000">
        <p:circle/>
      </p:transition>
    </mc:Choice>
    <mc:Fallback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105" y="172085"/>
            <a:ext cx="5076825" cy="6588760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630555" y="4057650"/>
            <a:ext cx="2949575" cy="1811655"/>
          </a:xfrm>
        </p:spPr>
        <p:txBody>
          <a:bodyPr/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народни назив: руса трава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фамилија макова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станиште: ливада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датум фотографисања: мај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место: Мозгово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ученик: Анастасија Павловић 5/2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ОШ“Свети Сава”, Суботинац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000">
        <p:circle/>
      </p:transition>
    </mc:Choice>
    <mc:Fallback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345" y="302260"/>
            <a:ext cx="5059045" cy="6341745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630555" y="3597275"/>
            <a:ext cx="2949575" cy="2272030"/>
          </a:xfrm>
        </p:spPr>
        <p:txBody>
          <a:bodyPr/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народни назив: јагода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фамилија ружа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станиште: двориште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датум фотографисања: мај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место: Мозгово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ученик: Анастасија Павловић 5/2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ОШ“Свети Сава”, Суботинац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000">
        <p:circle/>
      </p:transition>
    </mc:Choice>
    <mc:Fallback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045" y="231775"/>
            <a:ext cx="4861560" cy="6497320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630555" y="3764280"/>
            <a:ext cx="2949575" cy="2650490"/>
          </a:xfrm>
        </p:spPr>
        <p:txBody>
          <a:bodyPr/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народни назив: јоргован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фамилија маслина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станиште: двориште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датум фотографисања: мај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место: Мозгово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ученик: Анастасија Павловић 5/2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ОШ“Свети Сава”, Суботинац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000">
        <p:circle/>
      </p:transition>
    </mc:Choice>
    <mc:Fallback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105" y="320675"/>
            <a:ext cx="5034915" cy="6417310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630555" y="3596640"/>
            <a:ext cx="2949575" cy="2272665"/>
          </a:xfrm>
        </p:spPr>
        <p:txBody>
          <a:bodyPr/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народни назив: мак,булка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фамилија макова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станиште: ливада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датум фотографисања: мај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место: Мозгово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ученик: Анастасија Павловић 5/2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ОШ“Свети Сава”, Суботинац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000">
        <p:circle/>
      </p:transition>
    </mc:Choice>
    <mc:Fallback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105" y="272415"/>
            <a:ext cx="5104130" cy="6485890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630555" y="3429000"/>
            <a:ext cx="2949575" cy="2440305"/>
          </a:xfrm>
        </p:spPr>
        <p:txBody>
          <a:bodyPr/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народни назив: багрем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фамилија бобова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станиште: шума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датум фотографисања: мај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место: Мозгово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ученик: Анастасија Павловић 5/2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ОШ“Свети Сава”, Суботинац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000">
        <p:circle/>
      </p:transition>
    </mc:Choice>
    <mc:Fallback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105" y="220980"/>
            <a:ext cx="5203825" cy="6529705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630555" y="3736975"/>
            <a:ext cx="2949575" cy="2565400"/>
          </a:xfrm>
        </p:spPr>
        <p:txBody>
          <a:bodyPr/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народни назив: ливадарка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фамилија трава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станиште: ливада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датум фотографисања: мај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место: Мозгово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ученик: Анастасија Павловић 5/2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ОШ“Свети Сава”, Суботинац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000">
        <p:circle/>
      </p:transition>
    </mc:Choice>
    <mc:Fallback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695" y="-20955"/>
            <a:ext cx="4478655" cy="6847840"/>
          </a:xfrm>
        </p:spPr>
      </p:pic>
      <p:sp>
        <p:nvSpPr>
          <p:cNvPr id="17" name="Text Placeholder 16"/>
          <p:cNvSpPr>
            <a:spLocks noGrp="1"/>
          </p:cNvSpPr>
          <p:nvPr>
            <p:ph type="body" sz="half" idx="2"/>
          </p:nvPr>
        </p:nvSpPr>
        <p:spPr>
          <a:xfrm>
            <a:off x="527050" y="4142105"/>
            <a:ext cx="4004945" cy="2684780"/>
          </a:xfrm>
        </p:spPr>
        <p:txBody>
          <a:bodyPr/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народни назив: висибаба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фамилија амарилиса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станиште: шума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датум фотографисања: април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место: Мозгово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ученик: Анастасија Павловић 5/2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ОШ“Свети Сава”, Суботинац</a:t>
            </a:r>
            <a:endParaRPr lang="en-US"/>
          </a:p>
          <a:p>
            <a:endParaRPr lang="en-US"/>
          </a:p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000">
        <p:circle/>
      </p:transition>
    </mc:Choice>
    <mc:Fallback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105" y="250190"/>
            <a:ext cx="5133340" cy="6598285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630555" y="3555365"/>
            <a:ext cx="2949575" cy="2313940"/>
          </a:xfrm>
        </p:spPr>
        <p:txBody>
          <a:bodyPr/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народни назив: усколисна млечика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фамилија млечика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станиште: ливада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датум фотографисања: мај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место: Мозгово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ученик: Анастасија Павловић 5/2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ОШ“Свети Сава”, Суботинац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000">
        <p:circle/>
      </p:transition>
    </mc:Choice>
    <mc:Fallback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105" y="256540"/>
            <a:ext cx="5161280" cy="6557645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630555" y="3763645"/>
            <a:ext cx="2949575" cy="2588895"/>
          </a:xfrm>
        </p:spPr>
        <p:txBody>
          <a:bodyPr/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народни назив: кестен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фамилија кестена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станиште: поред пута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датум фотографисања: мај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место: Мозгово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ученик: Анастасија Павловић 5/2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ОШ“Свети Сава”, Суботинац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000">
        <p:circle/>
      </p:transition>
    </mc:Choice>
    <mc:Fallback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465" y="17780"/>
            <a:ext cx="4188460" cy="6826885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-5715" y="4170680"/>
            <a:ext cx="4733925" cy="2673985"/>
          </a:xfrm>
        </p:spPr>
        <p:txBody>
          <a:bodyPr/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народни назив: нарцис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фамилија нарциса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станиште: двориште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датум фотографисања: мај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место: Мозгово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ученик: Анастасија Павловић 5/2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ОШ“Свети Сава”, Суботинац</a:t>
            </a:r>
            <a:endParaRPr lang="en-US"/>
          </a:p>
          <a:p>
            <a:endParaRPr lang="en-US"/>
          </a:p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000">
        <p:circle/>
      </p:transition>
    </mc:Choice>
    <mc:Fallback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915" y="19685"/>
            <a:ext cx="4526915" cy="6655435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 flipH="1">
            <a:off x="344170" y="4282440"/>
            <a:ext cx="3938905" cy="2392680"/>
          </a:xfrm>
        </p:spPr>
        <p:txBody>
          <a:bodyPr/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народни назив: бела рада, вртипоп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фамилија главочика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станиште: ливада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датум фотографисања: мај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место: Мозгово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ученик: Анастасија Павловић 5/2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ОШ“Свети Сава”, Суботинац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000">
        <p:circle/>
      </p:transition>
    </mc:Choice>
    <mc:Fallback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350" y="103505"/>
            <a:ext cx="5034915" cy="6750050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630555" y="4030980"/>
            <a:ext cx="2949575" cy="2538095"/>
          </a:xfrm>
        </p:spPr>
        <p:txBody>
          <a:bodyPr/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народни назив: честославица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фамилија зевалица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станиште: ливада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датум фотографисања: мај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место: Мозгово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ученик: Анастасија Павловић 5/2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ОШ“Свети Сава”, Суботинац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000">
        <p:circle/>
      </p:transition>
    </mc:Choice>
    <mc:Fallback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105" y="118110"/>
            <a:ext cx="5257800" cy="6694170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630555" y="3933190"/>
            <a:ext cx="2949575" cy="2355215"/>
          </a:xfrm>
        </p:spPr>
        <p:txBody>
          <a:bodyPr/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народни назив: зумбул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фамилија зумбула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станиште: двориште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датум фотографисања: мај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место: Мозгово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ученик: Анастасија Павловић 5/2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ОШ“Свети Сава”, Суботинац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000">
        <p:circle/>
      </p:transition>
    </mc:Choice>
    <mc:Fallback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105" y="209550"/>
            <a:ext cx="5132070" cy="6400800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630555" y="3681095"/>
            <a:ext cx="2949575" cy="2188210"/>
          </a:xfrm>
        </p:spPr>
        <p:txBody>
          <a:bodyPr/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народни назив: бусењача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фамилија маховина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станиште: шума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датум фотографисања: мај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место: Мозгово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ученик: Анастасија Павловић 5/2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ОШ“Свети Сава”, Суботинац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000">
        <p:circle/>
      </p:transition>
    </mc:Choice>
    <mc:Fallback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105" y="301625"/>
            <a:ext cx="5104130" cy="6398260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630555" y="3470275"/>
            <a:ext cx="2949575" cy="2399030"/>
          </a:xfrm>
        </p:spPr>
        <p:txBody>
          <a:bodyPr/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народни назив: пресличица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фамилија зумбула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станиште: ливада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датум фотографисања: мај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место: Мозгово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ученик: Анастасија Павловић 5/2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ОШ“Свети Сава”, Суботинац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000">
        <p:circle/>
      </p:transition>
    </mc:Choice>
    <mc:Fallback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915" y="133985"/>
            <a:ext cx="4937760" cy="6567170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630555" y="3792220"/>
            <a:ext cx="2949575" cy="2077085"/>
          </a:xfrm>
        </p:spPr>
        <p:txBody>
          <a:bodyPr/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народни назив: лала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фамилија љиљана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станиште: двориште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датум фотографисања: мај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место: Мозгово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ученик: Анастасија Павловић 5/2</a:t>
            </a:r>
            <a:endParaRPr lang="sr-Cyrl-RS" altLang="en-US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b="1" i="1">
                <a:latin typeface="Calibri" panose="020F0502020204030204" charset="0"/>
                <a:cs typeface="Calibri" panose="020F0502020204030204" charset="0"/>
                <a:sym typeface="+mn-ea"/>
              </a:rPr>
              <a:t>ОШ“Свети Сава”, Суботинац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000">
        <p:circle/>
      </p:transition>
    </mc:Choice>
    <mc:Fallback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ue Waves">
  <a:themeElements>
    <a:clrScheme name="Blue Wa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66CC"/>
      </a:accent1>
      <a:accent2>
        <a:srgbClr val="3399FF"/>
      </a:accent2>
      <a:accent3>
        <a:srgbClr val="FFFFFF"/>
      </a:accent3>
      <a:accent4>
        <a:srgbClr val="000000"/>
      </a:accent4>
      <a:accent5>
        <a:srgbClr val="AAB8E2"/>
      </a:accent5>
      <a:accent6>
        <a:srgbClr val="2D8AE7"/>
      </a:accent6>
      <a:hlink>
        <a:srgbClr val="CC3300"/>
      </a:hlink>
      <a:folHlink>
        <a:srgbClr val="996600"/>
      </a:folHlink>
    </a:clrScheme>
    <a:fontScheme name="Blue Wa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Blue Wa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66CC"/>
        </a:accent1>
        <a:accent2>
          <a:srgbClr val="3399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2D8AE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3102</Words>
  <Application>WPS Presentation</Application>
  <PresentationFormat>On-screen Show (4:3)</PresentationFormat>
  <Paragraphs>169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0" baseType="lpstr">
      <vt:lpstr>Arial</vt:lpstr>
      <vt:lpstr>SimSun</vt:lpstr>
      <vt:lpstr>Wingdings</vt:lpstr>
      <vt:lpstr>Calibri</vt:lpstr>
      <vt:lpstr>Microsoft YaHei</vt:lpstr>
      <vt:lpstr/>
      <vt:lpstr>Arial Unicode MS</vt:lpstr>
      <vt:lpstr>Segoe Print</vt:lpstr>
      <vt:lpstr>Blue Waves</vt:lpstr>
      <vt:lpstr>ДИГИТАЛНИ ХЕРБАРИЈУМ НАШЕГ ЗАВИЧАЈА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Digitalni herbarijum</dc:title>
  <dc:creator>Slavoljub</dc:creator>
  <cp:lastModifiedBy>Nastavnik</cp:lastModifiedBy>
  <cp:revision>9</cp:revision>
  <dcterms:created xsi:type="dcterms:W3CDTF">2021-05-21T10:28:00Z</dcterms:created>
  <dcterms:modified xsi:type="dcterms:W3CDTF">2021-05-25T21:03:18Z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1033-10.2.0.7456</vt:lpwstr>
  </property>
</Properties>
</file>