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62" r:id="rId6"/>
    <p:sldId id="263" r:id="rId7"/>
    <p:sldId id="268" r:id="rId8"/>
    <p:sldId id="270" r:id="rId9"/>
    <p:sldId id="272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3" r:id="rId18"/>
    <p:sldId id="29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E3873-1A2F-43CE-B117-144D46DF60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518A-BFF8-4795-920D-EA078B8A1B4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E3873-1A2F-43CE-B117-144D46DF60C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518A-BFF8-4795-920D-EA078B8A1B4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E3873-1A2F-43CE-B117-144D46DF60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518A-BFF8-4795-920D-EA078B8A1B4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E3873-1A2F-43CE-B117-144D46DF60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518A-BFF8-4795-920D-EA078B8A1B4E}" type="slidenum">
              <a:rPr lang="en-US" smtClean="0"/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E3873-1A2F-43CE-B117-144D46DF60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518A-BFF8-4795-920D-EA078B8A1B4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E3873-1A2F-43CE-B117-144D46DF60C1}" type="datetimeFigureOut">
              <a:rPr lang="en-US" smtClean="0"/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518A-BFF8-4795-920D-EA078B8A1B4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E3873-1A2F-43CE-B117-144D46DF60C1}" type="datetimeFigureOut">
              <a:rPr lang="en-US" smtClean="0"/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518A-BFF8-4795-920D-EA078B8A1B4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E3873-1A2F-43CE-B117-144D46DF60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518A-BFF8-4795-920D-EA078B8A1B4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E3873-1A2F-43CE-B117-144D46DF60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518A-BFF8-4795-920D-EA078B8A1B4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E3873-1A2F-43CE-B117-144D46DF60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518A-BFF8-4795-920D-EA078B8A1B4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E3873-1A2F-43CE-B117-144D46DF60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518A-BFF8-4795-920D-EA078B8A1B4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E3873-1A2F-43CE-B117-144D46DF60C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518A-BFF8-4795-920D-EA078B8A1B4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E3873-1A2F-43CE-B117-144D46DF60C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518A-BFF8-4795-920D-EA078B8A1B4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E3873-1A2F-43CE-B117-144D46DF60C1}" type="datetimeFigureOut">
              <a:rPr lang="en-US" smtClean="0"/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518A-BFF8-4795-920D-EA078B8A1B4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E3873-1A2F-43CE-B117-144D46DF60C1}" type="datetimeFigureOut">
              <a:rPr lang="en-US" smtClean="0"/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518A-BFF8-4795-920D-EA078B8A1B4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E3873-1A2F-43CE-B117-144D46DF60C1}" type="datetimeFigureOut">
              <a:rPr lang="en-US" smtClean="0"/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518A-BFF8-4795-920D-EA078B8A1B4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E3873-1A2F-43CE-B117-144D46DF60C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518A-BFF8-4795-920D-EA078B8A1B4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image" Target="../media/image4.png"/><Relationship Id="rId20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2.png"/><Relationship Id="rId18" Type="http://schemas.openxmlformats.org/officeDocument/2006/relationships/image" Target="../media/image1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>
            <a:fillRect/>
          </a:stretch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>
            <a:fillRect/>
          </a:stretch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6EE3873-1A2F-43CE-B117-144D46DF60C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B518A-BFF8-4795-920D-EA078B8A1B4E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>
    <mc:Choice xmlns:p14="http://schemas.microsoft.com/office/powerpoint/2010/main" Requires="p14">
      <p:transition p14:dur="1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571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065" y="204470"/>
            <a:ext cx="8825865" cy="4572635"/>
          </a:xfrm>
        </p:spPr>
        <p:txBody>
          <a:bodyPr/>
          <a:lstStyle/>
          <a:p>
            <a:r>
              <a:rPr lang="sr-Cyrl-RS" i="1" dirty="0"/>
              <a:t>ДИГИТАЛНИ ХЕРБАРИЈУМ НАШЕГ ЗАВИЧАЈА</a:t>
            </a:r>
            <a:endParaRPr lang="sr-Cyrl-R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065" y="4777105"/>
            <a:ext cx="8825865" cy="861695"/>
          </a:xfrm>
        </p:spPr>
        <p:txBody>
          <a:bodyPr>
            <a:noAutofit/>
          </a:bodyPr>
          <a:lstStyle/>
          <a:p>
            <a:r>
              <a:rPr lang="sr-Cyrl-RS" altLang="en-US" sz="2800" dirty="0"/>
              <a:t>Невена Живановић</a:t>
            </a:r>
            <a:endParaRPr lang="sr-Cyrl-RS" altLang="en-US" sz="2800" dirty="0"/>
          </a:p>
          <a:p>
            <a:r>
              <a:rPr lang="sr-Cyrl-RS" altLang="en-US" sz="2800" dirty="0"/>
              <a:t>ОШ”Свети Сава” Суботинац</a:t>
            </a:r>
            <a:endParaRPr lang="sr-Cyrl-RS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25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1149985"/>
            <a:ext cx="6315710" cy="553212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510" y="3129280"/>
            <a:ext cx="4412615" cy="3309620"/>
          </a:xfrm>
        </p:spPr>
        <p:txBody>
          <a:bodyPr>
            <a:noAutofit/>
          </a:bodyPr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кукољ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каранфила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ливада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Невана Живановић  5/2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1116330"/>
            <a:ext cx="6398260" cy="56991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325" y="3129280"/>
            <a:ext cx="4495800" cy="3509645"/>
          </a:xfrm>
        </p:spPr>
        <p:txBody>
          <a:bodyPr>
            <a:noAutofit/>
          </a:bodyPr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грахорица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бобова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ливада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Невена Живановић 5/2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1099185"/>
            <a:ext cx="6482080" cy="571563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470" y="3129280"/>
            <a:ext cx="4478655" cy="3277235"/>
          </a:xfrm>
        </p:spPr>
        <p:txBody>
          <a:bodyPr>
            <a:noAutofit/>
          </a:bodyPr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мак,булка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макова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ливада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Невана Живановић 5/2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p:transition>
    <p:cut/>
    <p:sndAc>
      <p:endSnd/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010" y="1149985"/>
            <a:ext cx="6381115" cy="55657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345" y="3129280"/>
            <a:ext cx="4462780" cy="3209925"/>
          </a:xfrm>
        </p:spPr>
        <p:txBody>
          <a:bodyPr>
            <a:noAutofit/>
          </a:bodyPr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 велики шушкавац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зевалица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ливада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Невена Живановић 5/2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1082675"/>
            <a:ext cx="6398260" cy="571690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305" y="3129280"/>
            <a:ext cx="4528820" cy="3326130"/>
          </a:xfrm>
        </p:spPr>
        <p:txBody>
          <a:bodyPr>
            <a:noAutofit/>
          </a:bodyPr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обична реника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купуса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ливада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Невана Живановић  5/2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1149350"/>
            <a:ext cx="6431915" cy="56324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000" y="3129280"/>
            <a:ext cx="4429125" cy="3653155"/>
          </a:xfrm>
        </p:spPr>
        <p:txBody>
          <a:bodyPr/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дивље зеље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 троскота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ливада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Невана Живановић 5/2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en-US" sz="2000"/>
          </a:p>
        </p:txBody>
      </p:sp>
    </p:spTree>
  </p:cSld>
  <p:clrMapOvr>
    <a:masterClrMapping/>
  </p:clrMapOvr>
  <p:transition>
    <p:cut/>
    <p:sndAc>
      <p:endSnd/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1447800"/>
            <a:ext cx="6448425" cy="530098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855" y="3129280"/>
            <a:ext cx="4446270" cy="3242945"/>
          </a:xfrm>
        </p:spPr>
        <p:txBody>
          <a:bodyPr>
            <a:noAutofit/>
          </a:bodyPr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 глог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 ружа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ливада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Невана Живановић 5/2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7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1132840"/>
            <a:ext cx="6365240" cy="564959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470" y="3129280"/>
            <a:ext cx="4478655" cy="3542030"/>
          </a:xfrm>
        </p:spPr>
        <p:txBody>
          <a:bodyPr/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коприва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уснатица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ливада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Невана Живановић 5/2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1149350"/>
            <a:ext cx="6431915" cy="56832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470" y="3129280"/>
            <a:ext cx="4478655" cy="3442970"/>
          </a:xfrm>
        </p:spPr>
        <p:txBody>
          <a:bodyPr>
            <a:noAutofit/>
          </a:bodyPr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маслачак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главочика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ливада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Невана Живановић  5/2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9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sr-Cyrl-RS" alt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1182370"/>
            <a:ext cx="6464300" cy="551751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" y="3129280"/>
            <a:ext cx="4396105" cy="3376930"/>
          </a:xfrm>
        </p:spPr>
        <p:txBody>
          <a:bodyPr>
            <a:noAutofit/>
          </a:bodyPr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бела рада, вртипоп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главочика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ливада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Невана Живановић  5/2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5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1182370"/>
            <a:ext cx="6398260" cy="553339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325" y="3129280"/>
            <a:ext cx="4495800" cy="3375660"/>
          </a:xfrm>
        </p:spPr>
        <p:txBody>
          <a:bodyPr>
            <a:noAutofit/>
          </a:bodyPr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усколисна млечика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млечика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ливада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Анастасија Павловић 5/2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1165860"/>
            <a:ext cx="6431915" cy="556704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655" y="3129280"/>
            <a:ext cx="4395470" cy="3310890"/>
          </a:xfrm>
        </p:spPr>
        <p:txBody>
          <a:bodyPr>
            <a:noAutofit/>
          </a:bodyPr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честославица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зевалице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ливада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Невана Живановић  5/2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25" y="1172210"/>
            <a:ext cx="7369175" cy="5603875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27305" y="3129280"/>
            <a:ext cx="4528820" cy="3442970"/>
          </a:xfrm>
        </p:spPr>
        <p:txBody>
          <a:bodyPr>
            <a:noAutofit/>
          </a:bodyPr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осјак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 главочика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ливада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ученик:Невана Живановић  5/2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4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1182370"/>
            <a:ext cx="6415405" cy="559943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470" y="3129280"/>
            <a:ext cx="4478655" cy="3458845"/>
          </a:xfrm>
        </p:spPr>
        <p:txBody>
          <a:bodyPr>
            <a:noAutofit/>
          </a:bodyPr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хадучица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главочика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ливада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Невана Живановић  5/2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75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1099820"/>
            <a:ext cx="6415405" cy="566610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305" y="3129280"/>
            <a:ext cx="4528820" cy="3343275"/>
          </a:xfrm>
        </p:spPr>
        <p:txBody>
          <a:bodyPr>
            <a:noAutofit/>
          </a:bodyPr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шумска млечика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млечика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шума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Невана Живановић  5/2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1149985"/>
            <a:ext cx="6513830" cy="56324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855" y="3129280"/>
            <a:ext cx="4446270" cy="3326130"/>
          </a:xfrm>
        </p:spPr>
        <p:txBody>
          <a:bodyPr>
            <a:noAutofit/>
          </a:bodyPr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народни назив: тврда трава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фамилија трава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станиште: ливада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датум фотографисања: мај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место: Мозгово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ученик: Невана Живановић  5/2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</a:endParaRPr>
          </a:p>
          <a:p>
            <a:r>
              <a:rPr lang="sr-Cyrl-RS" altLang="en-US" sz="2000" b="1" i="1">
                <a:latin typeface="Calibri" panose="020F0502020204030204" charset="0"/>
                <a:cs typeface="Calibri" panose="020F0502020204030204" charset="0"/>
                <a:sym typeface="+mn-ea"/>
              </a:rPr>
              <a:t>ОШ“Свети Сава”, Суботинац</a:t>
            </a:r>
            <a:endParaRPr lang="sr-Cyrl-RS" altLang="en-US" sz="2000" b="1" i="1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00">
        <p:cut/>
        <p:sndAc>
          <p:endSnd/>
        </p:sndAc>
      </p:transition>
    </mc:Choice>
    <mc:Fallback>
      <p:transition>
        <p:cut/>
        <p:sndAc>
          <p:endSnd/>
        </p:sndAc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2468</Words>
  <Application>WPS Presentation</Application>
  <PresentationFormat>Widescreen</PresentationFormat>
  <Paragraphs>133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0" baseType="lpstr">
      <vt:lpstr>Arial</vt:lpstr>
      <vt:lpstr>SimSun</vt:lpstr>
      <vt:lpstr>Wingdings</vt:lpstr>
      <vt:lpstr>Wingdings 3</vt:lpstr>
      <vt:lpstr>Arial</vt:lpstr>
      <vt:lpstr>Calibri</vt:lpstr>
      <vt:lpstr>Century Gothic</vt:lpstr>
      <vt:lpstr>Segoe Print</vt:lpstr>
      <vt:lpstr>Microsoft YaHei</vt:lpstr>
      <vt:lpstr/>
      <vt:lpstr>Arial Unicode MS</vt:lpstr>
      <vt:lpstr>Symbol</vt:lpstr>
      <vt:lpstr>Ion</vt:lpstr>
      <vt:lpstr>ДИГИТАЛНИ ХЕРБАРИЈУМ НАШЕГ ЗАВИЧАЈА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Jovan Zivanovic</dc:creator>
  <cp:lastModifiedBy>Nastavnik</cp:lastModifiedBy>
  <cp:revision>13</cp:revision>
  <dcterms:created xsi:type="dcterms:W3CDTF">2021-05-15T18:37:00Z</dcterms:created>
  <dcterms:modified xsi:type="dcterms:W3CDTF">2021-05-25T21:39:07Z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1033-10.2.0.7456</vt:lpwstr>
  </property>
</Properties>
</file>