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77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jL1F5oCePWsm8bqKQs7PafUQ3Q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 rot="5400000">
            <a:off x="2095500" y="-463550"/>
            <a:ext cx="4953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type="title"/>
          </p:nvPr>
        </p:nvSpPr>
        <p:spPr>
          <a:xfrm rot="5400000">
            <a:off x="4689475" y="2130425"/>
            <a:ext cx="59372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" type="body"/>
          </p:nvPr>
        </p:nvSpPr>
        <p:spPr>
          <a:xfrm rot="5400000">
            <a:off x="498475" y="149225"/>
            <a:ext cx="59372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" name="Google Shape;21;p2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" name="Google Shape;2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2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0"/>
          <p:cNvSpPr txBox="1"/>
          <p:nvPr>
            <p:ph type="ctrTitle"/>
          </p:nvPr>
        </p:nvSpPr>
        <p:spPr>
          <a:xfrm>
            <a:off x="468313" y="3717925"/>
            <a:ext cx="8207375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" type="subTitle"/>
          </p:nvPr>
        </p:nvSpPr>
        <p:spPr>
          <a:xfrm>
            <a:off x="469900" y="4940300"/>
            <a:ext cx="8212138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457200" y="117475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2" type="body"/>
          </p:nvPr>
        </p:nvSpPr>
        <p:spPr>
          <a:xfrm>
            <a:off x="4648200" y="117475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5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/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"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>
                <a:solidFill>
                  <a:srgbClr val="92D050"/>
                </a:solidFill>
              </a:rPr>
              <a:t>ДИГИТАЛНИ ХЕРБАРИЈУМ НАШЕГ ЗАВИЧАЈА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624205" y="4589780"/>
            <a:ext cx="7886700" cy="15411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Cyrl-RS"/>
              <a:t> </a:t>
            </a:r>
            <a:r>
              <a:rPr lang="sr-Cyrl-RS" sz="2800"/>
              <a:t>                          </a:t>
            </a:r>
            <a:r>
              <a:rPr lang="sr-Cyrl-RS" sz="2800">
                <a:solidFill>
                  <a:srgbClr val="FF0000"/>
                </a:solidFill>
              </a:rPr>
              <a:t> Анастасија Јовић</a:t>
            </a:r>
            <a:endParaRPr sz="2800"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sr-Cyrl-RS" sz="2800">
                <a:solidFill>
                  <a:srgbClr val="FF0000"/>
                </a:solidFill>
              </a:rPr>
              <a:t>ОШ ”Вожд Карађорђе” </a:t>
            </a:r>
            <a:endParaRPr sz="2800">
              <a:solidFill>
                <a:srgbClr val="FF0000"/>
              </a:solidFill>
            </a:endParaRPr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sr-Cyrl-RS" sz="2800">
                <a:solidFill>
                  <a:srgbClr val="FF0000"/>
                </a:solidFill>
              </a:rPr>
              <a:t>Алексинац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88" name="Google Shape;88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 txBox="1"/>
          <p:nvPr>
            <p:ph idx="1" type="body"/>
          </p:nvPr>
        </p:nvSpPr>
        <p:spPr>
          <a:xfrm>
            <a:off x="5119370" y="4458335"/>
            <a:ext cx="4041775" cy="2399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јагорчевина бела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јагорчевине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5203190" y="4318000"/>
            <a:ext cx="3971925" cy="2557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љубичица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љубичице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април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70" y="59690"/>
            <a:ext cx="5197475" cy="681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"/>
          <p:cNvSpPr txBox="1"/>
          <p:nvPr>
            <p:ph idx="1" type="body"/>
          </p:nvPr>
        </p:nvSpPr>
        <p:spPr>
          <a:xfrm>
            <a:off x="5203190" y="3940175"/>
            <a:ext cx="3901440" cy="2918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коњски босиљак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уснатице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p1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5405120" y="3884295"/>
            <a:ext cx="3712845" cy="2959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детелина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бобова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p15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05755" cy="684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5133975" y="4066540"/>
            <a:ext cx="4027170" cy="279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шљива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ружа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5161280" y="3926840"/>
            <a:ext cx="3929380" cy="293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честославица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боквице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5203190" y="3870325"/>
            <a:ext cx="3901440" cy="298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зимзелен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зимзеленовке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"/>
          <p:cNvSpPr txBox="1"/>
          <p:nvPr>
            <p:ph idx="1" type="body"/>
          </p:nvPr>
        </p:nvSpPr>
        <p:spPr>
          <a:xfrm>
            <a:off x="5106035" y="3968115"/>
            <a:ext cx="3998595" cy="289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мртва коприва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уснатица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7" name="Google Shape;237;p1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8" name="Google Shape;238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5161280" y="3841750"/>
            <a:ext cx="3956685" cy="301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зова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козокрвнице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поред пута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8" name="Google Shape;248;p2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5091430" y="3926205"/>
            <a:ext cx="4013200" cy="293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каранфил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каранфила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1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756150" y="4443095"/>
            <a:ext cx="4389755" cy="2313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шебој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 шебоја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" y="64770"/>
            <a:ext cx="4696460" cy="6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 txBox="1"/>
          <p:nvPr>
            <p:ph idx="1" type="body"/>
          </p:nvPr>
        </p:nvSpPr>
        <p:spPr>
          <a:xfrm>
            <a:off x="5217795" y="3912235"/>
            <a:ext cx="3928110" cy="2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багрем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бобова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9" name="Google Shape;269;p22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0" name="Google Shape;270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"/>
          <p:cNvSpPr txBox="1"/>
          <p:nvPr>
            <p:ph idx="1" type="body"/>
          </p:nvPr>
        </p:nvSpPr>
        <p:spPr>
          <a:xfrm>
            <a:off x="5161280" y="4066540"/>
            <a:ext cx="3956685" cy="279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божур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божура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0" name="Google Shape;280;p23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4"/>
          <p:cNvSpPr txBox="1"/>
          <p:nvPr>
            <p:ph idx="1" type="body"/>
          </p:nvPr>
        </p:nvSpPr>
        <p:spPr>
          <a:xfrm>
            <a:off x="5147945" y="4093845"/>
            <a:ext cx="3942715" cy="2764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здравац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здраваца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p2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2" name="Google Shape;292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5189855" y="4093845"/>
            <a:ext cx="3928110" cy="2764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маслачак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 главочика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2" name="Google Shape;302;p25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3" name="Google Shape;303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 txBox="1"/>
          <p:nvPr>
            <p:ph idx="4" type="body"/>
          </p:nvPr>
        </p:nvSpPr>
        <p:spPr>
          <a:xfrm>
            <a:off x="5314315" y="4128135"/>
            <a:ext cx="3804285" cy="2729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лала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љиљана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 sz="1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" y="457200"/>
            <a:ext cx="5217795" cy="640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5091430" y="4192270"/>
            <a:ext cx="4083050" cy="2665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рузмарин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уснатица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318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5217795" y="4191635"/>
            <a:ext cx="3900170" cy="2666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кајсија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 ружа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5147945" y="4163695"/>
            <a:ext cx="3956685" cy="269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јабука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 ружа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двориште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 sz="1800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21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5189855" y="4415790"/>
            <a:ext cx="3971290" cy="2442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бела рада ситна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главочика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Алелсинац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5161280" y="4164330"/>
            <a:ext cx="3985260" cy="269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јагорчевина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фамилија: јагорчевине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шума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април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5203190" y="4263390"/>
            <a:ext cx="3914775" cy="2594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народни назив: маслачак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фамилија главочика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станиште: ливада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датум фотографисања: мај 2021. године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место: Алексинац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ученик: Анастасија Јовић 7-1</a:t>
            </a:r>
            <a:endParaRPr b="1" i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1" lang="sr-Cyrl-RS" sz="1800">
                <a:latin typeface="Calibri"/>
                <a:ea typeface="Calibri"/>
                <a:cs typeface="Calibri"/>
                <a:sym typeface="Calibri"/>
              </a:rPr>
              <a:t>ОШ “Вожд Карађорђе” Алексинац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2021-05-19T13:35:00Z</dcterms:created>
  <dc:creator>pcc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