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1" r:id="rId16"/>
    <p:sldId id="273" r:id="rId17"/>
    <p:sldId id="274" r:id="rId18"/>
    <p:sldId id="277" r:id="rId19"/>
    <p:sldId id="286" r:id="rId20"/>
    <p:sldId id="275" r:id="rId21"/>
    <p:sldId id="278" r:id="rId22"/>
    <p:sldId id="269" r:id="rId23"/>
  </p:sldIdLst>
  <p:sldSz cx="9144000" cy="5143500" type="screen16x9"/>
  <p:notesSz cx="6858000" cy="9144000"/>
  <p:embeddedFontLst>
    <p:embeddedFont>
      <p:font typeface="Yanone Kaffeesatz ExtraLight" panose="020B0604020202020204" charset="0"/>
      <p:regular r:id="rId25"/>
      <p:bold r:id="rId26"/>
    </p:embeddedFont>
    <p:embeddedFont>
      <p:font typeface="Amatic SC" panose="020B0604020202020204" charset="-79"/>
      <p:regular r:id="rId27"/>
      <p:bold r:id="rId28"/>
    </p:embeddedFont>
    <p:embeddedFont>
      <p:font typeface="Alegreya Sans" panose="020B0604020202020204" charset="0"/>
      <p:regular r:id="rId29"/>
      <p:bold r:id="rId30"/>
      <p:italic r:id="rId31"/>
      <p:boldItalic r:id="rId32"/>
    </p:embeddedFont>
    <p:embeddedFont>
      <p:font typeface="Tulpen One" panose="020B0604020202020204" charset="0"/>
      <p:regular r:id="rId33"/>
    </p:embeddedFont>
    <p:embeddedFont>
      <p:font typeface="Yanone Kaffeesatz" panose="020B0604020202020204" charset="0"/>
      <p:regular r:id="rId34"/>
      <p:bold r:id="rId35"/>
    </p:embeddedFont>
    <p:embeddedFont>
      <p:font typeface="Sanchez" panose="020B0604020202020204" charset="0"/>
      <p:regular r:id="rId36"/>
      <p:italic r:id="rId37"/>
    </p:embeddedFont>
    <p:embeddedFont>
      <p:font typeface="Big Shoulders Text Light" panose="020B0604020202020204" charset="0"/>
      <p:regular r:id="rId38"/>
      <p:bold r:id="rId39"/>
    </p:embeddedFont>
    <p:embeddedFont>
      <p:font typeface="Margarin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CB3A6A-4FA7-4374-BA60-EB3F39F9AE55}">
  <a:tblStyle styleId="{59CB3A6A-4FA7-4374-BA60-EB3F39F9AE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8732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70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gbfd78b956e_0_30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1" name="Google Shape;4171;gbfd78b956e_0_30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00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Google Shape;4389;gbfd78b956e_0_32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0" name="Google Shape;4390;gbfd78b956e_0_32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22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" name="Google Shape;4525;gbfd78b956e_0_32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6" name="Google Shape;4526;gbfd78b956e_0_32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90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" name="Google Shape;4813;gbfd78b956e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4" name="Google Shape;4814;gbfd78b956e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518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5" name="Google Shape;5075;gbfd78b956e_1_23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6" name="Google Shape;5076;gbfd78b956e_1_23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638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6" name="Google Shape;4836;gbfd78b956e_1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7" name="Google Shape;4837;gbfd78b956e_1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312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21;gbfd78b956e_1_5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2" name="Google Shape;5122;gbfd78b956e_1_5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311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5" name="Google Shape;5175;gbfd78b956e_1_7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6" name="Google Shape;5176;gbfd78b956e_1_7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280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" name="Google Shape;5700;gbfd78b956e_1_1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1" name="Google Shape;5701;gbfd78b956e_1_1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383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gbfd78b956e_1_30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1" name="Google Shape;6461;gbfd78b956e_1_30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81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bfd78b956e_1_3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bfd78b956e_1_3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013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bfd78b956e_1_9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bfd78b956e_1_9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14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" name="Google Shape;5763;gbfd78b956e_1_14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4" name="Google Shape;5764;gbfd78b956e_1_14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029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" name="Google Shape;4659;gbfd78b956e_0_34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0" name="Google Shape;4660;gbfd78b956e_0_34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79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bfd78b956e_0_5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bfd78b956e_0_5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33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bfd78b956e_0_9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bfd78b956e_0_9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34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45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bfd78b956e_0_7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bfd78b956e_0_7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8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22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gbfd78b956e_0_25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8" name="Google Shape;3988;gbfd78b956e_0_25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2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2" name="Google Shape;4082;gbfd78b956e_0_28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3" name="Google Shape;4083;gbfd78b956e_0_28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81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2004578">
            <a:off x="-985521" y="4087378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139037">
            <a:off x="-661921" y="3674050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8795422">
            <a:off x="6605549" y="-771238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9660963">
            <a:off x="7973961" y="643986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702600" y="1617975"/>
            <a:ext cx="5738700" cy="11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702600" y="2834125"/>
            <a:ext cx="5738700" cy="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title" hasCustomPrompt="1"/>
          </p:nvPr>
        </p:nvSpPr>
        <p:spPr>
          <a:xfrm>
            <a:off x="618531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479650" y="1938038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2"/>
          </p:nvPr>
        </p:nvSpPr>
        <p:spPr>
          <a:xfrm>
            <a:off x="1479677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3" hasCustomPrompt="1"/>
          </p:nvPr>
        </p:nvSpPr>
        <p:spPr>
          <a:xfrm>
            <a:off x="3257165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4"/>
          </p:nvPr>
        </p:nvSpPr>
        <p:spPr>
          <a:xfrm>
            <a:off x="4124742" y="1938035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5"/>
          </p:nvPr>
        </p:nvSpPr>
        <p:spPr>
          <a:xfrm>
            <a:off x="4124761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6" hasCustomPrompt="1"/>
          </p:nvPr>
        </p:nvSpPr>
        <p:spPr>
          <a:xfrm>
            <a:off x="5945292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7"/>
          </p:nvPr>
        </p:nvSpPr>
        <p:spPr>
          <a:xfrm>
            <a:off x="6851450" y="1938038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8"/>
          </p:nvPr>
        </p:nvSpPr>
        <p:spPr>
          <a:xfrm>
            <a:off x="6851461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9" hasCustomPrompt="1"/>
          </p:nvPr>
        </p:nvSpPr>
        <p:spPr>
          <a:xfrm>
            <a:off x="618531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3"/>
          </p:nvPr>
        </p:nvSpPr>
        <p:spPr>
          <a:xfrm>
            <a:off x="1479400" y="3530063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4"/>
          </p:nvPr>
        </p:nvSpPr>
        <p:spPr>
          <a:xfrm>
            <a:off x="1479402" y="3061746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5" hasCustomPrompt="1"/>
          </p:nvPr>
        </p:nvSpPr>
        <p:spPr>
          <a:xfrm>
            <a:off x="3257165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6"/>
          </p:nvPr>
        </p:nvSpPr>
        <p:spPr>
          <a:xfrm>
            <a:off x="4124475" y="3530060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7"/>
          </p:nvPr>
        </p:nvSpPr>
        <p:spPr>
          <a:xfrm>
            <a:off x="4124486" y="3061746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8" hasCustomPrompt="1"/>
          </p:nvPr>
        </p:nvSpPr>
        <p:spPr>
          <a:xfrm>
            <a:off x="5945292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19"/>
          </p:nvPr>
        </p:nvSpPr>
        <p:spPr>
          <a:xfrm>
            <a:off x="6851450" y="3530063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20"/>
          </p:nvPr>
        </p:nvSpPr>
        <p:spPr>
          <a:xfrm>
            <a:off x="6851461" y="3061750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/>
          <p:nvPr/>
        </p:nvSpPr>
        <p:spPr>
          <a:xfrm flipH="1">
            <a:off x="6896825" y="39775"/>
            <a:ext cx="2255326" cy="528014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 flipH="1">
            <a:off x="7982051" y="124288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rot="10800000" flipH="1">
            <a:off x="-77075" y="4608899"/>
            <a:ext cx="2255326" cy="528014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 rot="10800000" flipH="1">
            <a:off x="-1250850" y="4074325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/>
          <p:nvPr/>
        </p:nvSpPr>
        <p:spPr>
          <a:xfrm flipH="1">
            <a:off x="2243975" y="243725"/>
            <a:ext cx="4656000" cy="465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3053550" y="3198150"/>
            <a:ext cx="34500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1"/>
          </p:nvPr>
        </p:nvSpPr>
        <p:spPr>
          <a:xfrm>
            <a:off x="2549400" y="2031750"/>
            <a:ext cx="40452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2108078" y="3536248"/>
            <a:ext cx="1576" cy="1645"/>
          </a:xfrm>
          <a:custGeom>
            <a:avLst/>
            <a:gdLst/>
            <a:ahLst/>
            <a:cxnLst/>
            <a:rect l="l" t="t" r="r" b="b"/>
            <a:pathLst>
              <a:path w="23" h="24" extrusionOk="0">
                <a:moveTo>
                  <a:pt x="0" y="0"/>
                </a:moveTo>
                <a:cubicBezTo>
                  <a:pt x="0" y="0"/>
                  <a:pt x="0" y="23"/>
                  <a:pt x="0" y="23"/>
                </a:cubicBezTo>
                <a:cubicBezTo>
                  <a:pt x="23" y="23"/>
                  <a:pt x="0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1624920" y="3518087"/>
            <a:ext cx="4318" cy="4180"/>
          </a:xfrm>
          <a:custGeom>
            <a:avLst/>
            <a:gdLst/>
            <a:ahLst/>
            <a:cxnLst/>
            <a:rect l="l" t="t" r="r" b="b"/>
            <a:pathLst>
              <a:path w="63" h="61" extrusionOk="0">
                <a:moveTo>
                  <a:pt x="56" y="1"/>
                </a:moveTo>
                <a:cubicBezTo>
                  <a:pt x="49" y="1"/>
                  <a:pt x="25" y="24"/>
                  <a:pt x="1" y="61"/>
                </a:cubicBezTo>
                <a:lnTo>
                  <a:pt x="24" y="61"/>
                </a:lnTo>
                <a:cubicBezTo>
                  <a:pt x="55" y="19"/>
                  <a:pt x="62" y="1"/>
                  <a:pt x="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 rot="7193467">
            <a:off x="-1103989" y="495169"/>
            <a:ext cx="3029826" cy="126431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 rot="7193467">
            <a:off x="7167786" y="3586319"/>
            <a:ext cx="3029826" cy="126431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6"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5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 txBox="1">
            <a:spLocks noGrp="1"/>
          </p:cNvSpPr>
          <p:nvPr>
            <p:ph type="title"/>
          </p:nvPr>
        </p:nvSpPr>
        <p:spPr>
          <a:xfrm>
            <a:off x="979825" y="3109262"/>
            <a:ext cx="2141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title" idx="2"/>
          </p:nvPr>
        </p:nvSpPr>
        <p:spPr>
          <a:xfrm>
            <a:off x="1208275" y="2783891"/>
            <a:ext cx="16845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title" idx="3"/>
          </p:nvPr>
        </p:nvSpPr>
        <p:spPr>
          <a:xfrm>
            <a:off x="3501300" y="3109262"/>
            <a:ext cx="2141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title" idx="4"/>
          </p:nvPr>
        </p:nvSpPr>
        <p:spPr>
          <a:xfrm>
            <a:off x="3729800" y="2783891"/>
            <a:ext cx="16845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title" idx="5"/>
          </p:nvPr>
        </p:nvSpPr>
        <p:spPr>
          <a:xfrm>
            <a:off x="6022775" y="3109262"/>
            <a:ext cx="2141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 idx="6"/>
          </p:nvPr>
        </p:nvSpPr>
        <p:spPr>
          <a:xfrm>
            <a:off x="6251225" y="2783891"/>
            <a:ext cx="16845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7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/>
          <p:nvPr/>
        </p:nvSpPr>
        <p:spPr>
          <a:xfrm rot="8795422" flipH="1">
            <a:off x="-1778771" y="619803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 rot="9660963" flipH="1">
            <a:off x="-932771" y="347803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 rot="-2004578" flipH="1">
            <a:off x="7409954" y="3270816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 rot="-1139037" flipH="1">
            <a:off x="8255966" y="454471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2483826" y="1899750"/>
            <a:ext cx="2045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2483836" y="1570885"/>
            <a:ext cx="18423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title" idx="3"/>
          </p:nvPr>
        </p:nvSpPr>
        <p:spPr>
          <a:xfrm>
            <a:off x="5828175" y="1899750"/>
            <a:ext cx="2045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4"/>
          </p:nvPr>
        </p:nvSpPr>
        <p:spPr>
          <a:xfrm>
            <a:off x="5828185" y="1570885"/>
            <a:ext cx="18423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title" idx="5"/>
          </p:nvPr>
        </p:nvSpPr>
        <p:spPr>
          <a:xfrm>
            <a:off x="2483826" y="3466574"/>
            <a:ext cx="2045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title" idx="6"/>
          </p:nvPr>
        </p:nvSpPr>
        <p:spPr>
          <a:xfrm>
            <a:off x="2483836" y="3132851"/>
            <a:ext cx="18423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title" idx="7"/>
          </p:nvPr>
        </p:nvSpPr>
        <p:spPr>
          <a:xfrm>
            <a:off x="5828175" y="3466574"/>
            <a:ext cx="20454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Yanone Kaffeesatz"/>
              <a:buNone/>
              <a:defRPr sz="16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title" idx="8"/>
          </p:nvPr>
        </p:nvSpPr>
        <p:spPr>
          <a:xfrm>
            <a:off x="5828185" y="3132851"/>
            <a:ext cx="18423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Yanone Kaffeesatz"/>
              <a:buNone/>
              <a:defRPr sz="20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206076" y="1538343"/>
            <a:ext cx="9197" cy="9197"/>
          </a:xfrm>
          <a:custGeom>
            <a:avLst/>
            <a:gdLst/>
            <a:ahLst/>
            <a:cxnLst/>
            <a:rect l="l" t="t" r="r" b="b"/>
            <a:pathLst>
              <a:path w="183" h="183" extrusionOk="0">
                <a:moveTo>
                  <a:pt x="92" y="1"/>
                </a:moveTo>
                <a:lnTo>
                  <a:pt x="92" y="1"/>
                </a:lnTo>
                <a:cubicBezTo>
                  <a:pt x="1" y="160"/>
                  <a:pt x="115" y="137"/>
                  <a:pt x="183" y="183"/>
                </a:cubicBezTo>
                <a:lnTo>
                  <a:pt x="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/>
          <p:nvPr/>
        </p:nvSpPr>
        <p:spPr>
          <a:xfrm>
            <a:off x="828969" y="1386365"/>
            <a:ext cx="1156" cy="1206"/>
          </a:xfrm>
          <a:custGeom>
            <a:avLst/>
            <a:gdLst/>
            <a:ahLst/>
            <a:cxnLst/>
            <a:rect l="l" t="t" r="r" b="b"/>
            <a:pathLst>
              <a:path w="23" h="24" extrusionOk="0">
                <a:moveTo>
                  <a:pt x="0" y="0"/>
                </a:moveTo>
                <a:cubicBezTo>
                  <a:pt x="0" y="0"/>
                  <a:pt x="0" y="23"/>
                  <a:pt x="0" y="23"/>
                </a:cubicBezTo>
                <a:cubicBezTo>
                  <a:pt x="23" y="23"/>
                  <a:pt x="0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>
            <a:off x="904405" y="1563521"/>
            <a:ext cx="4573" cy="4624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0" y="0"/>
                </a:moveTo>
                <a:lnTo>
                  <a:pt x="0" y="0"/>
                </a:lnTo>
                <a:cubicBezTo>
                  <a:pt x="0" y="14"/>
                  <a:pt x="9" y="29"/>
                  <a:pt x="33" y="49"/>
                </a:cubicBezTo>
                <a:lnTo>
                  <a:pt x="33" y="49"/>
                </a:lnTo>
                <a:cubicBezTo>
                  <a:pt x="20" y="34"/>
                  <a:pt x="8" y="17"/>
                  <a:pt x="0" y="0"/>
                </a:cubicBezTo>
                <a:close/>
                <a:moveTo>
                  <a:pt x="33" y="49"/>
                </a:moveTo>
                <a:cubicBezTo>
                  <a:pt x="53" y="73"/>
                  <a:pt x="77" y="91"/>
                  <a:pt x="91" y="91"/>
                </a:cubicBezTo>
                <a:cubicBezTo>
                  <a:pt x="66" y="74"/>
                  <a:pt x="46" y="60"/>
                  <a:pt x="33" y="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474653" y="1373047"/>
            <a:ext cx="3166" cy="3066"/>
          </a:xfrm>
          <a:custGeom>
            <a:avLst/>
            <a:gdLst/>
            <a:ahLst/>
            <a:cxnLst/>
            <a:rect l="l" t="t" r="r" b="b"/>
            <a:pathLst>
              <a:path w="63" h="61" extrusionOk="0">
                <a:moveTo>
                  <a:pt x="56" y="1"/>
                </a:moveTo>
                <a:cubicBezTo>
                  <a:pt x="49" y="1"/>
                  <a:pt x="25" y="24"/>
                  <a:pt x="1" y="61"/>
                </a:cubicBezTo>
                <a:lnTo>
                  <a:pt x="24" y="61"/>
                </a:lnTo>
                <a:cubicBezTo>
                  <a:pt x="55" y="19"/>
                  <a:pt x="62" y="1"/>
                  <a:pt x="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215223" y="1547489"/>
            <a:ext cx="1206" cy="2362"/>
          </a:xfrm>
          <a:custGeom>
            <a:avLst/>
            <a:gdLst/>
            <a:ahLst/>
            <a:cxnLst/>
            <a:rect l="l" t="t" r="r" b="b"/>
            <a:pathLst>
              <a:path w="24" h="47" extrusionOk="0">
                <a:moveTo>
                  <a:pt x="1" y="1"/>
                </a:moveTo>
                <a:lnTo>
                  <a:pt x="1" y="46"/>
                </a:lnTo>
                <a:lnTo>
                  <a:pt x="24" y="24"/>
                </a:lnTo>
                <a:cubicBezTo>
                  <a:pt x="1" y="24"/>
                  <a:pt x="1" y="24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6"/>
          <p:cNvSpPr/>
          <p:nvPr/>
        </p:nvSpPr>
        <p:spPr>
          <a:xfrm rot="-3286003">
            <a:off x="-1128139" y="314954"/>
            <a:ext cx="2343847" cy="978063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rot="4272247" flipH="1">
            <a:off x="-177296" y="971016"/>
            <a:ext cx="1037127" cy="1333494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2085232">
            <a:off x="-1712391" y="2292652"/>
            <a:ext cx="2745380" cy="7436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 rot="7513997">
            <a:off x="7959105" y="3902059"/>
            <a:ext cx="2343847" cy="978063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 rot="-6527753" flipH="1">
            <a:off x="8314981" y="2890566"/>
            <a:ext cx="1037127" cy="1333494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 rot="8714768">
            <a:off x="8141823" y="2158729"/>
            <a:ext cx="2745380" cy="7436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7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>
            <a:spLocks noGrp="1"/>
          </p:cNvSpPr>
          <p:nvPr>
            <p:ph type="subTitle" idx="1"/>
          </p:nvPr>
        </p:nvSpPr>
        <p:spPr>
          <a:xfrm>
            <a:off x="6241175" y="2390635"/>
            <a:ext cx="18321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2"/>
          </p:nvPr>
        </p:nvSpPr>
        <p:spPr>
          <a:xfrm>
            <a:off x="6241175" y="1950293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3"/>
          </p:nvPr>
        </p:nvSpPr>
        <p:spPr>
          <a:xfrm>
            <a:off x="1070825" y="4155178"/>
            <a:ext cx="1832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4"/>
          </p:nvPr>
        </p:nvSpPr>
        <p:spPr>
          <a:xfrm>
            <a:off x="1070850" y="3716900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5"/>
          </p:nvPr>
        </p:nvSpPr>
        <p:spPr>
          <a:xfrm>
            <a:off x="3655950" y="4155178"/>
            <a:ext cx="1832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subTitle" idx="6"/>
          </p:nvPr>
        </p:nvSpPr>
        <p:spPr>
          <a:xfrm>
            <a:off x="3655950" y="3716900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subTitle" idx="7"/>
          </p:nvPr>
        </p:nvSpPr>
        <p:spPr>
          <a:xfrm>
            <a:off x="6241175" y="4155178"/>
            <a:ext cx="1832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subTitle" idx="8"/>
          </p:nvPr>
        </p:nvSpPr>
        <p:spPr>
          <a:xfrm>
            <a:off x="6241175" y="3716900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subTitle" idx="9"/>
          </p:nvPr>
        </p:nvSpPr>
        <p:spPr>
          <a:xfrm>
            <a:off x="3655950" y="2390635"/>
            <a:ext cx="18321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subTitle" idx="13"/>
          </p:nvPr>
        </p:nvSpPr>
        <p:spPr>
          <a:xfrm>
            <a:off x="3655950" y="1950293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4"/>
          </p:nvPr>
        </p:nvSpPr>
        <p:spPr>
          <a:xfrm>
            <a:off x="1070700" y="2390635"/>
            <a:ext cx="18321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subTitle" idx="15"/>
          </p:nvPr>
        </p:nvSpPr>
        <p:spPr>
          <a:xfrm>
            <a:off x="1070775" y="1950293"/>
            <a:ext cx="1832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/>
          <p:nvPr/>
        </p:nvSpPr>
        <p:spPr>
          <a:xfrm rot="-7825740">
            <a:off x="8053038" y="-594109"/>
            <a:ext cx="948435" cy="1623291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/>
          <p:cNvSpPr/>
          <p:nvPr/>
        </p:nvSpPr>
        <p:spPr>
          <a:xfrm>
            <a:off x="8595700" y="-220125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"/>
          <p:cNvSpPr/>
          <p:nvPr/>
        </p:nvSpPr>
        <p:spPr>
          <a:xfrm rot="10800000">
            <a:off x="8595691" y="647996"/>
            <a:ext cx="922634" cy="1186257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7"/>
          <p:cNvSpPr/>
          <p:nvPr/>
        </p:nvSpPr>
        <p:spPr>
          <a:xfrm rot="2974260">
            <a:off x="200342" y="4276547"/>
            <a:ext cx="948435" cy="1623291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7"/>
          <p:cNvSpPr/>
          <p:nvPr/>
        </p:nvSpPr>
        <p:spPr>
          <a:xfrm rot="10800000">
            <a:off x="-1737760" y="4547780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7"/>
          <p:cNvSpPr/>
          <p:nvPr/>
        </p:nvSpPr>
        <p:spPr>
          <a:xfrm>
            <a:off x="-316510" y="3471477"/>
            <a:ext cx="922634" cy="1186257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BIG_NUMBER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8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8"/>
          <p:cNvSpPr txBox="1">
            <a:spLocks noGrp="1"/>
          </p:cNvSpPr>
          <p:nvPr>
            <p:ph type="title" hasCustomPrompt="1"/>
          </p:nvPr>
        </p:nvSpPr>
        <p:spPr>
          <a:xfrm>
            <a:off x="1119277" y="1699591"/>
            <a:ext cx="1808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18"/>
          <p:cNvSpPr txBox="1">
            <a:spLocks noGrp="1"/>
          </p:cNvSpPr>
          <p:nvPr>
            <p:ph type="subTitle" idx="1"/>
          </p:nvPr>
        </p:nvSpPr>
        <p:spPr>
          <a:xfrm>
            <a:off x="1138147" y="2161328"/>
            <a:ext cx="1808400" cy="2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title" idx="2" hasCustomPrompt="1"/>
          </p:nvPr>
        </p:nvSpPr>
        <p:spPr>
          <a:xfrm>
            <a:off x="5758814" y="3308850"/>
            <a:ext cx="2241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8"/>
          <p:cNvSpPr txBox="1">
            <a:spLocks noGrp="1"/>
          </p:cNvSpPr>
          <p:nvPr>
            <p:ph type="subTitle" idx="3"/>
          </p:nvPr>
        </p:nvSpPr>
        <p:spPr>
          <a:xfrm>
            <a:off x="5758789" y="3761908"/>
            <a:ext cx="2241900" cy="2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title" idx="4" hasCustomPrompt="1"/>
          </p:nvPr>
        </p:nvSpPr>
        <p:spPr>
          <a:xfrm>
            <a:off x="2874725" y="2278950"/>
            <a:ext cx="3230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6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5"/>
          </p:nvPr>
        </p:nvSpPr>
        <p:spPr>
          <a:xfrm>
            <a:off x="2874750" y="2809853"/>
            <a:ext cx="3230700" cy="2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 idx="6"/>
          </p:nvPr>
        </p:nvSpPr>
        <p:spPr>
          <a:xfrm>
            <a:off x="713225" y="488900"/>
            <a:ext cx="77175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 rot="-2004578" flipH="1">
            <a:off x="7257554" y="3060866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"/>
          <p:cNvSpPr/>
          <p:nvPr/>
        </p:nvSpPr>
        <p:spPr>
          <a:xfrm rot="-1139037" flipH="1">
            <a:off x="8103566" y="433476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"/>
          <p:cNvSpPr/>
          <p:nvPr/>
        </p:nvSpPr>
        <p:spPr>
          <a:xfrm rot="8795422" flipH="1">
            <a:off x="-1397771" y="877078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"/>
          <p:cNvSpPr/>
          <p:nvPr/>
        </p:nvSpPr>
        <p:spPr>
          <a:xfrm rot="9660963" flipH="1">
            <a:off x="-551771" y="605078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5_1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9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9"/>
          <p:cNvSpPr txBox="1">
            <a:spLocks noGrp="1"/>
          </p:cNvSpPr>
          <p:nvPr>
            <p:ph type="title" hasCustomPrompt="1"/>
          </p:nvPr>
        </p:nvSpPr>
        <p:spPr>
          <a:xfrm>
            <a:off x="1158499" y="1791267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9"/>
          <p:cNvSpPr txBox="1">
            <a:spLocks noGrp="1"/>
          </p:cNvSpPr>
          <p:nvPr>
            <p:ph type="subTitle" idx="1"/>
          </p:nvPr>
        </p:nvSpPr>
        <p:spPr>
          <a:xfrm>
            <a:off x="791000" y="3535895"/>
            <a:ext cx="16761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2"/>
          </p:nvPr>
        </p:nvSpPr>
        <p:spPr>
          <a:xfrm>
            <a:off x="881749" y="3053049"/>
            <a:ext cx="1461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3" hasCustomPrompt="1"/>
          </p:nvPr>
        </p:nvSpPr>
        <p:spPr>
          <a:xfrm>
            <a:off x="3135274" y="1791267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4"/>
          </p:nvPr>
        </p:nvSpPr>
        <p:spPr>
          <a:xfrm>
            <a:off x="2751274" y="3583356"/>
            <a:ext cx="16761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5"/>
          </p:nvPr>
        </p:nvSpPr>
        <p:spPr>
          <a:xfrm>
            <a:off x="2858523" y="3053049"/>
            <a:ext cx="1461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6" hasCustomPrompt="1"/>
          </p:nvPr>
        </p:nvSpPr>
        <p:spPr>
          <a:xfrm>
            <a:off x="5139326" y="1791267"/>
            <a:ext cx="875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7"/>
          </p:nvPr>
        </p:nvSpPr>
        <p:spPr>
          <a:xfrm>
            <a:off x="4722326" y="3583356"/>
            <a:ext cx="16761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8"/>
          </p:nvPr>
        </p:nvSpPr>
        <p:spPr>
          <a:xfrm>
            <a:off x="4829576" y="3053049"/>
            <a:ext cx="1461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title" idx="9" hasCustomPrompt="1"/>
          </p:nvPr>
        </p:nvSpPr>
        <p:spPr>
          <a:xfrm>
            <a:off x="7110401" y="1791267"/>
            <a:ext cx="875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3"/>
          </p:nvPr>
        </p:nvSpPr>
        <p:spPr>
          <a:xfrm>
            <a:off x="6693400" y="3583356"/>
            <a:ext cx="16761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4"/>
          </p:nvPr>
        </p:nvSpPr>
        <p:spPr>
          <a:xfrm>
            <a:off x="6800651" y="3053049"/>
            <a:ext cx="1461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ulpen One"/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 rot="7533535" flipH="1">
            <a:off x="-1271839" y="861576"/>
            <a:ext cx="3306995" cy="13799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/>
          <p:nvPr/>
        </p:nvSpPr>
        <p:spPr>
          <a:xfrm rot="8399122" flipH="1">
            <a:off x="-703268" y="640970"/>
            <a:ext cx="1615142" cy="37813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"/>
          <p:cNvSpPr/>
          <p:nvPr/>
        </p:nvSpPr>
        <p:spPr>
          <a:xfrm rot="-3266465" flipH="1">
            <a:off x="7122911" y="3617326"/>
            <a:ext cx="3306995" cy="13799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"/>
          <p:cNvSpPr/>
          <p:nvPr/>
        </p:nvSpPr>
        <p:spPr>
          <a:xfrm rot="-2400878" flipH="1">
            <a:off x="8246194" y="4839773"/>
            <a:ext cx="1615142" cy="37813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s 2">
  <p:cSld name="CUSTOM_1_3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0"/>
          <p:cNvSpPr txBox="1">
            <a:spLocks noGrp="1"/>
          </p:cNvSpPr>
          <p:nvPr>
            <p:ph type="subTitle" idx="1"/>
          </p:nvPr>
        </p:nvSpPr>
        <p:spPr>
          <a:xfrm>
            <a:off x="936050" y="3845966"/>
            <a:ext cx="20544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subTitle" idx="2"/>
          </p:nvPr>
        </p:nvSpPr>
        <p:spPr>
          <a:xfrm>
            <a:off x="1059475" y="3377588"/>
            <a:ext cx="18075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  <p:sp>
        <p:nvSpPr>
          <p:cNvPr id="253" name="Google Shape;253;p20"/>
          <p:cNvSpPr txBox="1">
            <a:spLocks noGrp="1"/>
          </p:cNvSpPr>
          <p:nvPr>
            <p:ph type="subTitle" idx="3"/>
          </p:nvPr>
        </p:nvSpPr>
        <p:spPr>
          <a:xfrm>
            <a:off x="3544800" y="3844966"/>
            <a:ext cx="20544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4"/>
          </p:nvPr>
        </p:nvSpPr>
        <p:spPr>
          <a:xfrm>
            <a:off x="3684600" y="3377576"/>
            <a:ext cx="17748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5"/>
          </p:nvPr>
        </p:nvSpPr>
        <p:spPr>
          <a:xfrm>
            <a:off x="6125025" y="3841991"/>
            <a:ext cx="20544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6"/>
          </p:nvPr>
        </p:nvSpPr>
        <p:spPr>
          <a:xfrm>
            <a:off x="6264775" y="3377576"/>
            <a:ext cx="17748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32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anchez"/>
              <a:buNone/>
              <a:defRPr sz="1800" b="1"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0"/>
          <p:cNvSpPr/>
          <p:nvPr/>
        </p:nvSpPr>
        <p:spPr>
          <a:xfrm rot="-1212556">
            <a:off x="7495535" y="-216010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"/>
          <p:cNvSpPr/>
          <p:nvPr/>
        </p:nvSpPr>
        <p:spPr>
          <a:xfrm rot="-8705549">
            <a:off x="8655631" y="173695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"/>
          <p:cNvSpPr/>
          <p:nvPr/>
        </p:nvSpPr>
        <p:spPr>
          <a:xfrm rot="10291298">
            <a:off x="8424277" y="197657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0"/>
          <p:cNvSpPr/>
          <p:nvPr/>
        </p:nvSpPr>
        <p:spPr>
          <a:xfrm rot="9587444">
            <a:off x="-50187" y="4719078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"/>
          <p:cNvSpPr/>
          <p:nvPr/>
        </p:nvSpPr>
        <p:spPr>
          <a:xfrm rot="2094451">
            <a:off x="170588" y="420257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/>
          <p:nvPr/>
        </p:nvSpPr>
        <p:spPr>
          <a:xfrm rot="-508702">
            <a:off x="-196055" y="3301788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BIG_NUMBER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/>
          <p:nvPr/>
        </p:nvSpPr>
        <p:spPr>
          <a:xfrm rot="-1139037" flipH="1">
            <a:off x="8103566" y="456336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3"/>
          <p:cNvSpPr/>
          <p:nvPr/>
        </p:nvSpPr>
        <p:spPr>
          <a:xfrm rot="9660963" flipH="1">
            <a:off x="-551771" y="376478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body" idx="1"/>
          </p:nvPr>
        </p:nvSpPr>
        <p:spPr>
          <a:xfrm>
            <a:off x="713125" y="1085925"/>
            <a:ext cx="7564800" cy="3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11_1"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5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5"/>
          <p:cNvSpPr txBox="1">
            <a:spLocks noGrp="1"/>
          </p:cNvSpPr>
          <p:nvPr>
            <p:ph type="title"/>
          </p:nvPr>
        </p:nvSpPr>
        <p:spPr>
          <a:xfrm>
            <a:off x="2075750" y="707134"/>
            <a:ext cx="49926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title" idx="2"/>
          </p:nvPr>
        </p:nvSpPr>
        <p:spPr>
          <a:xfrm>
            <a:off x="2075750" y="1878068"/>
            <a:ext cx="49926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8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/>
          <p:nvPr/>
        </p:nvSpPr>
        <p:spPr>
          <a:xfrm>
            <a:off x="2876275" y="3727450"/>
            <a:ext cx="3392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. </a:t>
            </a:r>
            <a:endParaRPr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05" name="Google Shape;305;p25"/>
          <p:cNvSpPr/>
          <p:nvPr/>
        </p:nvSpPr>
        <p:spPr>
          <a:xfrm rot="6932726">
            <a:off x="6936829" y="4425930"/>
            <a:ext cx="1789827" cy="719809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"/>
          <p:cNvSpPr/>
          <p:nvPr/>
        </p:nvSpPr>
        <p:spPr>
          <a:xfrm rot="1511719">
            <a:off x="8253447" y="3583844"/>
            <a:ext cx="1006962" cy="172346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5"/>
          <p:cNvSpPr/>
          <p:nvPr/>
        </p:nvSpPr>
        <p:spPr>
          <a:xfrm rot="-560460">
            <a:off x="6974714" y="4365678"/>
            <a:ext cx="408947" cy="846612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5"/>
          <p:cNvSpPr/>
          <p:nvPr/>
        </p:nvSpPr>
        <p:spPr>
          <a:xfrm rot="-6182093">
            <a:off x="-65767" y="395875"/>
            <a:ext cx="1789853" cy="719820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5"/>
          <p:cNvSpPr/>
          <p:nvPr/>
        </p:nvSpPr>
        <p:spPr>
          <a:xfrm rot="9996948">
            <a:off x="-185453" y="736988"/>
            <a:ext cx="1006989" cy="172351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5"/>
          <p:cNvSpPr/>
          <p:nvPr/>
        </p:nvSpPr>
        <p:spPr>
          <a:xfrm rot="7924995">
            <a:off x="1132950" y="-76861"/>
            <a:ext cx="408948" cy="846614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957400" y="2008400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512300" y="2099450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57400" y="2894269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 rot="8798339" flipH="1">
            <a:off x="-1595782" y="281450"/>
            <a:ext cx="3198332" cy="8663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-202298" flipH="1">
            <a:off x="-540439" y="1483688"/>
            <a:ext cx="1789790" cy="71979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2255355" flipH="1">
            <a:off x="750654" y="431157"/>
            <a:ext cx="367432" cy="760635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5525570" flipH="1">
            <a:off x="-324497" y="316816"/>
            <a:ext cx="1006949" cy="172344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4410802" flipH="1">
            <a:off x="328588" y="-716328"/>
            <a:ext cx="3198216" cy="866364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7134461">
            <a:off x="1636934" y="11894"/>
            <a:ext cx="1615101" cy="37812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2001661" flipH="1">
            <a:off x="7909339" y="3879878"/>
            <a:ext cx="3198332" cy="8663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597702" flipH="1">
            <a:off x="8262538" y="2824240"/>
            <a:ext cx="1789790" cy="71979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-8544645" flipH="1">
            <a:off x="8393803" y="3835931"/>
            <a:ext cx="367432" cy="760635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-5274430" flipH="1">
            <a:off x="8829437" y="2987467"/>
            <a:ext cx="1006949" cy="172344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6389198" flipH="1">
            <a:off x="5985085" y="4877688"/>
            <a:ext cx="3198216" cy="866364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-3665539">
            <a:off x="6259854" y="4637704"/>
            <a:ext cx="1615101" cy="37812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6"/>
          <p:cNvGrpSpPr/>
          <p:nvPr/>
        </p:nvGrpSpPr>
        <p:grpSpPr>
          <a:xfrm>
            <a:off x="81355" y="-959118"/>
            <a:ext cx="3541230" cy="4766570"/>
            <a:chOff x="5030755" y="1111232"/>
            <a:chExt cx="3541230" cy="4766570"/>
          </a:xfrm>
        </p:grpSpPr>
        <p:sp>
          <p:nvSpPr>
            <p:cNvPr id="314" name="Google Shape;314;p26"/>
            <p:cNvSpPr/>
            <p:nvPr/>
          </p:nvSpPr>
          <p:spPr>
            <a:xfrm rot="6663139">
              <a:off x="5799199" y="2288650"/>
              <a:ext cx="2703722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6"/>
            <p:cNvSpPr/>
            <p:nvPr/>
          </p:nvSpPr>
          <p:spPr>
            <a:xfrm rot="6663139">
              <a:off x="5265991" y="3499815"/>
              <a:ext cx="2428113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 rot="6663139">
              <a:off x="6767607" y="3155200"/>
              <a:ext cx="505221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rot="6663139">
              <a:off x="6035173" y="4034032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 rot="6663139">
              <a:off x="7059005" y="1928123"/>
              <a:ext cx="812854" cy="66596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6"/>
            <p:cNvSpPr/>
            <p:nvPr/>
          </p:nvSpPr>
          <p:spPr>
            <a:xfrm rot="6663139">
              <a:off x="6314476" y="3086317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6"/>
            <p:cNvSpPr/>
            <p:nvPr/>
          </p:nvSpPr>
          <p:spPr>
            <a:xfrm rot="6663139">
              <a:off x="6564948" y="1559742"/>
              <a:ext cx="904124" cy="524395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6"/>
            <p:cNvSpPr/>
            <p:nvPr/>
          </p:nvSpPr>
          <p:spPr>
            <a:xfrm rot="6663139">
              <a:off x="6534630" y="2054666"/>
              <a:ext cx="609066" cy="98144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6"/>
            <p:cNvSpPr/>
            <p:nvPr/>
          </p:nvSpPr>
          <p:spPr>
            <a:xfrm rot="8895770">
              <a:off x="5230668" y="4644166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6"/>
            <p:cNvSpPr/>
            <p:nvPr/>
          </p:nvSpPr>
          <p:spPr>
            <a:xfrm rot="8895770">
              <a:off x="5842750" y="5203220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 rot="8895770">
              <a:off x="5826012" y="5234195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6"/>
            <p:cNvSpPr/>
            <p:nvPr/>
          </p:nvSpPr>
          <p:spPr>
            <a:xfrm rot="8895770">
              <a:off x="5990537" y="5390040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6"/>
            <p:cNvSpPr/>
            <p:nvPr/>
          </p:nvSpPr>
          <p:spPr>
            <a:xfrm rot="8895770">
              <a:off x="5906168" y="541497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6"/>
            <p:cNvSpPr/>
            <p:nvPr/>
          </p:nvSpPr>
          <p:spPr>
            <a:xfrm rot="8895770">
              <a:off x="5832693" y="5186813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6"/>
            <p:cNvSpPr/>
            <p:nvPr/>
          </p:nvSpPr>
          <p:spPr>
            <a:xfrm rot="8895770">
              <a:off x="5996765" y="5304341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6"/>
            <p:cNvSpPr/>
            <p:nvPr/>
          </p:nvSpPr>
          <p:spPr>
            <a:xfrm rot="8895770">
              <a:off x="5553378" y="5296790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6"/>
            <p:cNvSpPr/>
            <p:nvPr/>
          </p:nvSpPr>
          <p:spPr>
            <a:xfrm rot="8895770">
              <a:off x="5537418" y="5287549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6"/>
            <p:cNvSpPr/>
            <p:nvPr/>
          </p:nvSpPr>
          <p:spPr>
            <a:xfrm rot="8895770">
              <a:off x="5572988" y="549098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6"/>
            <p:cNvSpPr/>
            <p:nvPr/>
          </p:nvSpPr>
          <p:spPr>
            <a:xfrm rot="8895770">
              <a:off x="5537277" y="5415951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6"/>
            <p:cNvSpPr/>
            <p:nvPr/>
          </p:nvSpPr>
          <p:spPr>
            <a:xfrm rot="8895770">
              <a:off x="5631721" y="5284368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6"/>
            <p:cNvSpPr/>
            <p:nvPr/>
          </p:nvSpPr>
          <p:spPr>
            <a:xfrm rot="8895770">
              <a:off x="5669310" y="5469180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 rot="8895770">
              <a:off x="5427869" y="5086945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6"/>
            <p:cNvSpPr/>
            <p:nvPr/>
          </p:nvSpPr>
          <p:spPr>
            <a:xfrm rot="8895770">
              <a:off x="5492495" y="5051871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6"/>
            <p:cNvSpPr/>
            <p:nvPr/>
          </p:nvSpPr>
          <p:spPr>
            <a:xfrm rot="8895770">
              <a:off x="5346188" y="5118857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6"/>
            <p:cNvSpPr/>
            <p:nvPr/>
          </p:nvSpPr>
          <p:spPr>
            <a:xfrm rot="8895770">
              <a:off x="5423312" y="506309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6"/>
            <p:cNvSpPr/>
            <p:nvPr/>
          </p:nvSpPr>
          <p:spPr>
            <a:xfrm rot="8895770">
              <a:off x="5458796" y="5160134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6"/>
            <p:cNvSpPr/>
            <p:nvPr/>
          </p:nvSpPr>
          <p:spPr>
            <a:xfrm rot="8895770">
              <a:off x="5404842" y="520461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6"/>
            <p:cNvSpPr/>
            <p:nvPr/>
          </p:nvSpPr>
          <p:spPr>
            <a:xfrm rot="8895770">
              <a:off x="5630984" y="4876195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6"/>
            <p:cNvSpPr/>
            <p:nvPr/>
          </p:nvSpPr>
          <p:spPr>
            <a:xfrm rot="8895770">
              <a:off x="5666393" y="4922807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6"/>
            <p:cNvSpPr/>
            <p:nvPr/>
          </p:nvSpPr>
          <p:spPr>
            <a:xfrm rot="8895770">
              <a:off x="5613487" y="4815417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6"/>
            <p:cNvSpPr/>
            <p:nvPr/>
          </p:nvSpPr>
          <p:spPr>
            <a:xfrm rot="8895770">
              <a:off x="5705910" y="486312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6"/>
            <p:cNvSpPr/>
            <p:nvPr/>
          </p:nvSpPr>
          <p:spPr>
            <a:xfrm rot="8895770">
              <a:off x="5624693" y="4932011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6"/>
            <p:cNvSpPr/>
            <p:nvPr/>
          </p:nvSpPr>
          <p:spPr>
            <a:xfrm rot="8895770">
              <a:off x="5568221" y="4900650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 rot="8895770">
              <a:off x="5794558" y="5047620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 rot="8895770">
              <a:off x="5812703" y="5079629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6"/>
            <p:cNvSpPr/>
            <p:nvPr/>
          </p:nvSpPr>
          <p:spPr>
            <a:xfrm rot="8895770">
              <a:off x="6008684" y="4957254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6"/>
            <p:cNvSpPr/>
            <p:nvPr/>
          </p:nvSpPr>
          <p:spPr>
            <a:xfrm rot="8895770">
              <a:off x="6005722" y="5058574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6"/>
            <p:cNvSpPr/>
            <p:nvPr/>
          </p:nvSpPr>
          <p:spPr>
            <a:xfrm rot="8895770">
              <a:off x="5777453" y="5017712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6"/>
            <p:cNvSpPr/>
            <p:nvPr/>
          </p:nvSpPr>
          <p:spPr>
            <a:xfrm rot="8895770">
              <a:off x="5926686" y="493960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 rot="8895850">
              <a:off x="5582728" y="5025987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 rot="10232447">
              <a:off x="6276415" y="4523634"/>
              <a:ext cx="481901" cy="50024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 rot="10232447">
              <a:off x="6536985" y="4813779"/>
              <a:ext cx="45317" cy="10527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6"/>
            <p:cNvSpPr/>
            <p:nvPr/>
          </p:nvSpPr>
          <p:spPr>
            <a:xfrm rot="10232447">
              <a:off x="6528252" y="4819964"/>
              <a:ext cx="18280" cy="8805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6"/>
            <p:cNvSpPr/>
            <p:nvPr/>
          </p:nvSpPr>
          <p:spPr>
            <a:xfrm rot="10232447">
              <a:off x="6585483" y="4921627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6"/>
            <p:cNvSpPr/>
            <p:nvPr/>
          </p:nvSpPr>
          <p:spPr>
            <a:xfrm rot="10232447">
              <a:off x="6545389" y="4916270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6"/>
            <p:cNvSpPr/>
            <p:nvPr/>
          </p:nvSpPr>
          <p:spPr>
            <a:xfrm rot="10232447">
              <a:off x="6540672" y="4807957"/>
              <a:ext cx="56634" cy="7578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6"/>
            <p:cNvSpPr/>
            <p:nvPr/>
          </p:nvSpPr>
          <p:spPr>
            <a:xfrm rot="10232447">
              <a:off x="6605503" y="48837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6"/>
            <p:cNvSpPr/>
            <p:nvPr/>
          </p:nvSpPr>
          <p:spPr>
            <a:xfrm rot="10232447">
              <a:off x="6397405" y="4812923"/>
              <a:ext cx="91709" cy="6801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6"/>
            <p:cNvSpPr/>
            <p:nvPr/>
          </p:nvSpPr>
          <p:spPr>
            <a:xfrm rot="10232447">
              <a:off x="6398026" y="4805265"/>
              <a:ext cx="82209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 rot="10232447">
              <a:off x="6382578" y="4890620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6"/>
            <p:cNvSpPr/>
            <p:nvPr/>
          </p:nvSpPr>
          <p:spPr>
            <a:xfrm rot="10232447">
              <a:off x="6382124" y="484980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 rot="10232447">
              <a:off x="6435192" y="4815826"/>
              <a:ext cx="61384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rot="10232447">
              <a:off x="6430787" y="4897247"/>
              <a:ext cx="12795" cy="1316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6"/>
            <p:cNvSpPr/>
            <p:nvPr/>
          </p:nvSpPr>
          <p:spPr>
            <a:xfrm rot="10232447">
              <a:off x="6379160" y="4696677"/>
              <a:ext cx="88785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6"/>
            <p:cNvSpPr/>
            <p:nvPr/>
          </p:nvSpPr>
          <p:spPr>
            <a:xfrm rot="10232447">
              <a:off x="6415413" y="4687023"/>
              <a:ext cx="57733" cy="7183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 rot="10232447">
              <a:off x="6349790" y="4685016"/>
              <a:ext cx="20469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 rot="10232447">
              <a:off x="6395665" y="467315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6"/>
            <p:cNvSpPr/>
            <p:nvPr/>
          </p:nvSpPr>
          <p:spPr>
            <a:xfrm rot="10232447">
              <a:off x="6385492" y="4734375"/>
              <a:ext cx="81482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 rot="10232447">
              <a:off x="6361845" y="4732445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 rot="10232447">
              <a:off x="6503963" y="4629801"/>
              <a:ext cx="38734" cy="994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 rot="10232447">
              <a:off x="6516007" y="4659943"/>
              <a:ext cx="49695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 rot="10232447">
              <a:off x="6522895" y="4599195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 rot="10232447">
              <a:off x="6556841" y="46359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 rot="10232447">
              <a:off x="6495539" y="4649692"/>
              <a:ext cx="15719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 rot="10232447">
              <a:off x="6489165" y="462758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 rot="10232447">
              <a:off x="6558689" y="4751214"/>
              <a:ext cx="106330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 rot="10232447">
              <a:off x="6559718" y="4764025"/>
              <a:ext cx="84043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 rot="10232447">
              <a:off x="6671916" y="4733567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 rot="10232447">
              <a:off x="6653977" y="4776730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 rot="10232447">
              <a:off x="6554429" y="4729722"/>
              <a:ext cx="82217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 rot="10232447">
              <a:off x="6640600" y="470974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 rot="10232679">
              <a:off x="6444733" y="4704506"/>
              <a:ext cx="136803" cy="13673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 rot="10233427">
              <a:off x="6230796" y="503535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 rot="10233427">
              <a:off x="6397446" y="522085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 rot="10233427">
              <a:off x="6391854" y="522480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 rot="10233427">
              <a:off x="6428472" y="5289820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 rot="10233427">
              <a:off x="6402818" y="528638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 rot="10233427">
              <a:off x="6399807" y="5217113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 rot="10233427">
              <a:off x="6441280" y="526555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 rot="10233427">
              <a:off x="6308146" y="522028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 rot="10233427">
              <a:off x="6308542" y="521536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 rot="10233427">
              <a:off x="6298649" y="526997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 rot="10233427">
              <a:off x="6298357" y="524386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 rot="10233427">
              <a:off x="6332319" y="5222144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 rot="10233427">
              <a:off x="6329493" y="5274217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 rot="10233427">
              <a:off x="6296471" y="514590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 rot="10233427">
              <a:off x="6319662" y="5139734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 rot="10233427">
              <a:off x="6277669" y="513842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 rot="10233427">
              <a:off x="6307019" y="513083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 rot="10233427">
              <a:off x="6300522" y="517001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 rot="10233427">
              <a:off x="6285381" y="516877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 rot="10233427">
              <a:off x="6376316" y="510313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 rot="10233427">
              <a:off x="6384023" y="512240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 rot="10233427">
              <a:off x="6388425" y="5083520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 rot="10233427">
              <a:off x="6410144" y="510702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 rot="10233427">
              <a:off x="6370922" y="511585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 rot="10233427">
              <a:off x="6366843" y="510167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 rot="10233427">
              <a:off x="6411341" y="518077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 rot="10233427">
              <a:off x="6411997" y="518897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 rot="10233427">
              <a:off x="6483773" y="516949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 rot="10233427">
              <a:off x="6472294" y="519710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 rot="10233427">
              <a:off x="6408612" y="5167033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 rot="10233427">
              <a:off x="6463735" y="515424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 rot="10232828">
              <a:off x="6338420" y="5150890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 rot="8895770">
              <a:off x="6465142" y="3127231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 rot="8895770">
              <a:off x="7077224" y="3686284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 rot="8895770">
              <a:off x="7060486" y="3717259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 rot="8895770">
              <a:off x="7225011" y="3873104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 rot="8895770">
              <a:off x="7140642" y="389803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 rot="8895770">
              <a:off x="7067167" y="3669877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 rot="8895770">
              <a:off x="7231239" y="378740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 rot="8895770">
              <a:off x="6787852" y="3779854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 rot="8895770">
              <a:off x="6771892" y="3770613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 rot="8895770">
              <a:off x="6807462" y="3974053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 rot="8895770">
              <a:off x="6771752" y="389901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 rot="8895770">
              <a:off x="6866195" y="3767432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 rot="8895770">
              <a:off x="6903785" y="3952244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 rot="8895770">
              <a:off x="6662343" y="3570009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 rot="8895770">
              <a:off x="6726969" y="3534936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 rot="8895770">
              <a:off x="6580662" y="3601921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 rot="8895770">
              <a:off x="6657786" y="354615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 rot="8895770">
              <a:off x="6693270" y="3643198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 rot="8895770">
              <a:off x="6639316" y="3687675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 rot="8895770">
              <a:off x="6865459" y="3359259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 rot="8895770">
              <a:off x="6900867" y="3405872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 rot="8895770">
              <a:off x="6847961" y="3298481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 rot="8895770">
              <a:off x="6940384" y="334619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 rot="8895770">
              <a:off x="6859167" y="341507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 rot="8895770">
              <a:off x="6802695" y="338371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 rot="8895770">
              <a:off x="7029032" y="3530685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 rot="8895770">
              <a:off x="7047177" y="3562694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 rot="8895770">
              <a:off x="7243158" y="344031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 rot="8895770">
              <a:off x="7240196" y="354163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 rot="8895770">
              <a:off x="7011928" y="3500776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 rot="8895770">
              <a:off x="7161160" y="342266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 rot="8895850">
              <a:off x="6817203" y="3509052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 rot="10232447">
              <a:off x="5938347" y="2902248"/>
              <a:ext cx="481901" cy="50024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 rot="10232447">
              <a:off x="6198917" y="3192392"/>
              <a:ext cx="45317" cy="10527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 rot="10232447">
              <a:off x="6190184" y="3198578"/>
              <a:ext cx="18280" cy="8805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 rot="10232447">
              <a:off x="6247415" y="3300241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 rot="10232447">
              <a:off x="6207322" y="3294883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 rot="10232447">
              <a:off x="6202605" y="3186570"/>
              <a:ext cx="56634" cy="7578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 rot="10232447">
              <a:off x="6267435" y="3262314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 rot="10232447">
              <a:off x="6059337" y="3191536"/>
              <a:ext cx="91709" cy="6801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 rot="10232447">
              <a:off x="6059958" y="3183879"/>
              <a:ext cx="82209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 rot="10232447">
              <a:off x="6044510" y="3269234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 rot="10232447">
              <a:off x="6044056" y="322842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 rot="10232447">
              <a:off x="6097125" y="3194440"/>
              <a:ext cx="61384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 rot="10232447">
              <a:off x="6092719" y="3275860"/>
              <a:ext cx="12795" cy="1316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 rot="10232447">
              <a:off x="6041092" y="3075291"/>
              <a:ext cx="88785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 rot="10232447">
              <a:off x="6077345" y="3065636"/>
              <a:ext cx="57733" cy="7183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 rot="10232447">
              <a:off x="6011722" y="3063630"/>
              <a:ext cx="20469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 rot="10232447">
              <a:off x="6057597" y="305176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 rot="10232447">
              <a:off x="6047424" y="3112988"/>
              <a:ext cx="81482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 rot="10232447">
              <a:off x="6023777" y="3111058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 rot="10232447">
              <a:off x="6165896" y="3008414"/>
              <a:ext cx="38734" cy="994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 rot="10232447">
              <a:off x="6177939" y="3038556"/>
              <a:ext cx="49695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 rot="10232447">
              <a:off x="6184827" y="2977809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 rot="10232447">
              <a:off x="6218774" y="301454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 rot="10232447">
              <a:off x="6157471" y="3028305"/>
              <a:ext cx="15719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 rot="10232447">
              <a:off x="6151098" y="300619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 rot="10232447">
              <a:off x="6220621" y="3129827"/>
              <a:ext cx="106330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 rot="10232447">
              <a:off x="6221650" y="3142639"/>
              <a:ext cx="84043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 rot="10232447">
              <a:off x="6333848" y="3112180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 rot="10232447">
              <a:off x="6315909" y="3155343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 rot="10232447">
              <a:off x="6216362" y="3108335"/>
              <a:ext cx="82217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 rot="10232447">
              <a:off x="6302532" y="308835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 rot="10232679">
              <a:off x="6106665" y="3083120"/>
              <a:ext cx="136803" cy="13673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 rot="10233427">
              <a:off x="6014034" y="340571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 rot="10233427">
              <a:off x="6180683" y="359121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 rot="10233427">
              <a:off x="6175092" y="359516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 rot="10233427">
              <a:off x="6211710" y="3660180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 rot="10233427">
              <a:off x="6186056" y="365674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 rot="10233427">
              <a:off x="6183044" y="3587473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 rot="10233427">
              <a:off x="6224518" y="3635911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 rot="10233427">
              <a:off x="6091384" y="3590643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 rot="10233427">
              <a:off x="6091780" y="3585730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 rot="10233427">
              <a:off x="6081886" y="3640340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 rot="10233427">
              <a:off x="6081594" y="361422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 rot="10233427">
              <a:off x="6115556" y="3592504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 rot="10233427">
              <a:off x="6112730" y="3644577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 rot="10233427">
              <a:off x="6079709" y="3516269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 rot="10233427">
              <a:off x="6102899" y="3510094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 rot="10233427">
              <a:off x="6060906" y="3508789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 rot="10233427">
              <a:off x="6090257" y="3501196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 rot="10233427">
              <a:off x="6083759" y="3540375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 rot="10233427">
              <a:off x="6068618" y="353913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 rot="10233427">
              <a:off x="6159553" y="3473498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 rot="10233427">
              <a:off x="6167260" y="3492769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 rot="10233427">
              <a:off x="6171662" y="3453880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 rot="10233427">
              <a:off x="6193381" y="347738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 rot="10233427">
              <a:off x="6154159" y="3486218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 rot="10233427">
              <a:off x="6150080" y="347204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 rot="10233427">
              <a:off x="6194579" y="3551135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 rot="10233427">
              <a:off x="6195234" y="3559339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 rot="10233427">
              <a:off x="6267011" y="353985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 rot="10233427">
              <a:off x="6255532" y="356746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 rot="10233427">
              <a:off x="6191850" y="3537393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 rot="10233427">
              <a:off x="6246972" y="35246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 rot="10232828">
              <a:off x="6121657" y="3521250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 rot="10233427">
              <a:off x="5654062" y="3355037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 rot="10233427">
              <a:off x="5820712" y="3540537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 rot="10233427">
              <a:off x="5815120" y="3544490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 rot="10233427">
              <a:off x="5851738" y="3609504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 rot="10233427">
              <a:off x="5826084" y="360607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 rot="10233427">
              <a:off x="5823072" y="3536797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 rot="10233427">
              <a:off x="5864546" y="358523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 rot="10233427">
              <a:off x="5731412" y="3539967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 rot="10233427">
              <a:off x="5731808" y="3535054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10233427">
              <a:off x="5721914" y="3589664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 rot="10233427">
              <a:off x="5721622" y="356354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rot="10233427">
              <a:off x="5755585" y="3541828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 rot="10233427">
              <a:off x="5752759" y="3593901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 rot="10233427">
              <a:off x="5719737" y="3465593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 rot="10233427">
              <a:off x="5742928" y="3459418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 rot="10233427">
              <a:off x="5700935" y="3458113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 rot="10233427">
              <a:off x="5730285" y="345052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 rot="10233427">
              <a:off x="5723787" y="3489699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 rot="10233427">
              <a:off x="5708647" y="3488457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 rot="10233427">
              <a:off x="5799581" y="3422822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 rot="10233427">
              <a:off x="5807289" y="3442093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 rot="10233427">
              <a:off x="5811690" y="3403204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 rot="10233427">
              <a:off x="5833409" y="34267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 rot="10233427">
              <a:off x="5794188" y="3435542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 rot="10233427">
              <a:off x="5790109" y="342136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 rot="10233427">
              <a:off x="5834607" y="3500459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 rot="10233427">
              <a:off x="5835262" y="3508663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 rot="10233427">
              <a:off x="5907039" y="348917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 rot="10233427">
              <a:off x="5895560" y="351679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 rot="10233427">
              <a:off x="5831878" y="3486717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 rot="10233427">
              <a:off x="5887001" y="3473932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 rot="10232828">
              <a:off x="5761685" y="3470574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 rot="10231513">
              <a:off x="6075313" y="4393315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 rot="10231513">
              <a:off x="6205322" y="4537965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 rot="10231513">
              <a:off x="6200953" y="4541043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 rot="10231513">
              <a:off x="6229534" y="4591777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 rot="10231513">
              <a:off x="6209508" y="4589096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 rot="10231513">
              <a:off x="6207166" y="4535040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 rot="10231513">
              <a:off x="6239531" y="457282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 rot="10231513">
              <a:off x="6135621" y="4537517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 rot="10231513">
              <a:off x="6135927" y="4533674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 rot="10231513">
              <a:off x="6128195" y="4576290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 rot="10231513">
              <a:off x="6127966" y="455590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 rot="10231513">
              <a:off x="6154486" y="4538967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 rot="10231513">
              <a:off x="6152270" y="4579595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 rot="10231513">
              <a:off x="6126508" y="4479462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 rot="10231513">
              <a:off x="6144606" y="4474638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 rot="10231513">
              <a:off x="6111819" y="4473602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 rot="10231513">
              <a:off x="6134728" y="446767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 rot="10231513">
              <a:off x="6129667" y="4498271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 rot="10231513">
              <a:off x="6117838" y="4497286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 rot="10231513">
              <a:off x="6188828" y="4446075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 rot="10231513">
              <a:off x="6194844" y="4461113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 rot="10231513">
              <a:off x="6198275" y="4430740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 rot="10231513">
              <a:off x="6215227" y="4449085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 rot="10231513">
              <a:off x="6184613" y="4455997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 rot="10231513">
              <a:off x="6181427" y="4444913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 rot="10231513">
              <a:off x="6216175" y="4506666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 rot="10231513">
              <a:off x="6216683" y="4513070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 rot="10231513">
              <a:off x="6272703" y="4497851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 rot="10231513">
              <a:off x="6263741" y="4519404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 rot="10231513">
              <a:off x="6214042" y="4495940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 rot="10231513">
              <a:off x="6257060" y="448594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/>
            <p:nvPr/>
          </p:nvSpPr>
          <p:spPr>
            <a:xfrm rot="10232931">
              <a:off x="6159228" y="4483334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 rot="8895561">
              <a:off x="7234228" y="2061569"/>
              <a:ext cx="1116394" cy="115895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 rot="8895561">
              <a:off x="7912033" y="2680532"/>
              <a:ext cx="104983" cy="24390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 rot="8895561">
              <a:off x="7893514" y="2714825"/>
              <a:ext cx="42348" cy="20399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 rot="8895561">
              <a:off x="8075663" y="2887375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 rot="8895561">
              <a:off x="7982264" y="2914978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 rot="8895561">
              <a:off x="7900902" y="2662379"/>
              <a:ext cx="131202" cy="1755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6"/>
            <p:cNvSpPr/>
            <p:nvPr/>
          </p:nvSpPr>
          <p:spPr>
            <a:xfrm rot="8895561">
              <a:off x="8082563" y="279250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6"/>
            <p:cNvSpPr/>
            <p:nvPr/>
          </p:nvSpPr>
          <p:spPr>
            <a:xfrm rot="8895561">
              <a:off x="7591672" y="2784141"/>
              <a:ext cx="212458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6"/>
            <p:cNvSpPr/>
            <p:nvPr/>
          </p:nvSpPr>
          <p:spPr>
            <a:xfrm rot="8895561">
              <a:off x="7574011" y="2773918"/>
              <a:ext cx="190450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6"/>
            <p:cNvSpPr/>
            <p:nvPr/>
          </p:nvSpPr>
          <p:spPr>
            <a:xfrm rot="8895561">
              <a:off x="7613409" y="2999135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 rot="8895561">
              <a:off x="7573879" y="2916066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 rot="8895561">
              <a:off x="7678411" y="2770383"/>
              <a:ext cx="142206" cy="16052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 rot="8895561">
              <a:off x="7720047" y="2974992"/>
              <a:ext cx="29642" cy="3050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 rot="8895561">
              <a:off x="7452727" y="2551827"/>
              <a:ext cx="205683" cy="16835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 rot="8895561">
              <a:off x="7524282" y="2512994"/>
              <a:ext cx="133747" cy="16642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6"/>
            <p:cNvSpPr/>
            <p:nvPr/>
          </p:nvSpPr>
          <p:spPr>
            <a:xfrm rot="8895561">
              <a:off x="7362330" y="2587164"/>
              <a:ext cx="47419" cy="4656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8895561">
              <a:off x="7447714" y="2525429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 rot="8895561">
              <a:off x="7486972" y="2632860"/>
              <a:ext cx="188765" cy="9933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 rot="8895561">
              <a:off x="7427266" y="2682100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 rot="8895561">
              <a:off x="7677601" y="2318497"/>
              <a:ext cx="89732" cy="23030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 rot="8895561">
              <a:off x="7716801" y="2370109"/>
              <a:ext cx="115127" cy="16616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8895561">
              <a:off x="7658250" y="2251232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 rot="8895561">
              <a:off x="7760571" y="230405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6"/>
            <p:cNvSpPr/>
            <p:nvPr/>
          </p:nvSpPr>
          <p:spPr>
            <a:xfrm rot="8895561">
              <a:off x="7670646" y="2380292"/>
              <a:ext cx="36416" cy="18622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6"/>
            <p:cNvSpPr/>
            <p:nvPr/>
          </p:nvSpPr>
          <p:spPr>
            <a:xfrm rot="8895561">
              <a:off x="7608140" y="234559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6"/>
            <p:cNvSpPr/>
            <p:nvPr/>
          </p:nvSpPr>
          <p:spPr>
            <a:xfrm rot="8895561">
              <a:off x="7858681" y="2508309"/>
              <a:ext cx="246329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6"/>
            <p:cNvSpPr/>
            <p:nvPr/>
          </p:nvSpPr>
          <p:spPr>
            <a:xfrm rot="8895561">
              <a:off x="7878773" y="2543739"/>
              <a:ext cx="194697" cy="5945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6"/>
            <p:cNvSpPr/>
            <p:nvPr/>
          </p:nvSpPr>
          <p:spPr>
            <a:xfrm rot="8895561">
              <a:off x="8095758" y="2408252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 rot="8895561">
              <a:off x="8092481" y="2520421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6"/>
            <p:cNvSpPr/>
            <p:nvPr/>
          </p:nvSpPr>
          <p:spPr>
            <a:xfrm rot="8895561">
              <a:off x="7839750" y="2475190"/>
              <a:ext cx="190468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 rot="8895561">
              <a:off x="8004984" y="238871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 rot="8895870">
              <a:off x="7624201" y="2484350"/>
              <a:ext cx="316946" cy="3167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 rot="10231513">
              <a:off x="7743682" y="1700940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 rot="10231513">
              <a:off x="7873691" y="1845590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 rot="10231513">
              <a:off x="7869321" y="1848668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 rot="10231513">
              <a:off x="7897903" y="1899401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 rot="10231513">
              <a:off x="7877876" y="1896721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 rot="10231513">
              <a:off x="7875534" y="1842665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 rot="10231513">
              <a:off x="7907900" y="1880454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 rot="10231513">
              <a:off x="7803989" y="1845142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 rot="10231513">
              <a:off x="7804296" y="1841299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 rot="10231513">
              <a:off x="7796563" y="1883915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 rot="10231513">
              <a:off x="7796335" y="186352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 rot="10231513">
              <a:off x="7822854" y="1846591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 rot="10231513">
              <a:off x="7820639" y="1887220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 rot="10231513">
              <a:off x="7794876" y="1787087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 rot="10231513">
              <a:off x="7812974" y="1782263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 rot="10231513">
              <a:off x="7780188" y="1781227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6"/>
            <p:cNvSpPr/>
            <p:nvPr/>
          </p:nvSpPr>
          <p:spPr>
            <a:xfrm rot="10231513">
              <a:off x="7803097" y="177529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6"/>
            <p:cNvSpPr/>
            <p:nvPr/>
          </p:nvSpPr>
          <p:spPr>
            <a:xfrm rot="10231513">
              <a:off x="7798036" y="1805896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 rot="10231513">
              <a:off x="7786206" y="1804910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 rot="10231513">
              <a:off x="7857196" y="1753700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 rot="10231513">
              <a:off x="7863213" y="1768737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6"/>
            <p:cNvSpPr/>
            <p:nvPr/>
          </p:nvSpPr>
          <p:spPr>
            <a:xfrm rot="10231513">
              <a:off x="7866643" y="1738365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6"/>
            <p:cNvSpPr/>
            <p:nvPr/>
          </p:nvSpPr>
          <p:spPr>
            <a:xfrm rot="10231513">
              <a:off x="7883596" y="175670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 rot="10231513">
              <a:off x="7852982" y="1763621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 rot="10231513">
              <a:off x="7849795" y="1752538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 rot="10231513">
              <a:off x="7884544" y="1814291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 rot="10231513">
              <a:off x="7885052" y="1820695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 rot="10231513">
              <a:off x="7941071" y="1805476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 rot="10231513">
              <a:off x="7932110" y="1827029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 rot="10231513">
              <a:off x="7882410" y="1803565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 rot="10231513">
              <a:off x="7925428" y="179357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 rot="10232931">
              <a:off x="7827597" y="1790959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 rot="10233427">
              <a:off x="8011867" y="184516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 rot="10233427">
              <a:off x="8178517" y="203066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 rot="10233427">
              <a:off x="8172925" y="203461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 rot="10233427">
              <a:off x="8209543" y="2099629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 rot="10233427">
              <a:off x="8183889" y="209619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 rot="10233427">
              <a:off x="8180878" y="2026922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 rot="10233427">
              <a:off x="8222351" y="207536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 rot="10233427">
              <a:off x="8089217" y="203009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 rot="10233427">
              <a:off x="8089613" y="202517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 rot="10233427">
              <a:off x="8079719" y="207978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 rot="10233427">
              <a:off x="8079428" y="2053673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 rot="10233427">
              <a:off x="8113390" y="2031953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 rot="10233427">
              <a:off x="8110564" y="2084026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 rot="10233427">
              <a:off x="8077542" y="195571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 rot="10233427">
              <a:off x="8100733" y="1949543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 rot="10233427">
              <a:off x="8058740" y="194823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 rot="10233427">
              <a:off x="8088090" y="194064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 rot="10233427">
              <a:off x="8081593" y="197982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 rot="10233427">
              <a:off x="8066452" y="197858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 rot="10233427">
              <a:off x="8157386" y="191294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 rot="10233427">
              <a:off x="8165094" y="193221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 rot="10233427">
              <a:off x="8169495" y="1893329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 rot="10233427">
              <a:off x="8191214" y="191683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 rot="10233427">
              <a:off x="8151993" y="192566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 rot="10233427">
              <a:off x="8147914" y="191148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 rot="10233427">
              <a:off x="8192412" y="199058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 rot="10233427">
              <a:off x="8193067" y="199878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 rot="10233427">
              <a:off x="8264844" y="197930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 rot="10233427">
              <a:off x="8253365" y="200691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 rot="10233427">
              <a:off x="8189683" y="1976842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 rot="10233427">
              <a:off x="8244806" y="196405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 rot="10232828">
              <a:off x="8119490" y="1960699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26"/>
          <p:cNvGrpSpPr/>
          <p:nvPr/>
        </p:nvGrpSpPr>
        <p:grpSpPr>
          <a:xfrm>
            <a:off x="5388406" y="1590618"/>
            <a:ext cx="3407420" cy="4872833"/>
            <a:chOff x="5776956" y="928693"/>
            <a:chExt cx="3407420" cy="4872833"/>
          </a:xfrm>
        </p:grpSpPr>
        <p:sp>
          <p:nvSpPr>
            <p:cNvPr id="675" name="Google Shape;675;p26"/>
            <p:cNvSpPr/>
            <p:nvPr/>
          </p:nvSpPr>
          <p:spPr>
            <a:xfrm rot="-4341305">
              <a:off x="5868347" y="4342011"/>
              <a:ext cx="2703724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 rot="-4341305">
              <a:off x="6603307" y="3066233"/>
              <a:ext cx="2428114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 rot="-4341305">
              <a:off x="7040294" y="3247951"/>
              <a:ext cx="505222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 rot="-4341305">
              <a:off x="7546174" y="2296711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 rot="-4341305">
              <a:off x="6509478" y="4317798"/>
              <a:ext cx="812854" cy="665963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 rot="-4341305">
              <a:off x="7778654" y="3447094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 rot="-4341305">
              <a:off x="6937535" y="4800362"/>
              <a:ext cx="904124" cy="52439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 rot="-4341305">
              <a:off x="7245879" y="4721650"/>
              <a:ext cx="609066" cy="98145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 rot="-2108495">
              <a:off x="7966857" y="1123465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 rot="-2108495">
              <a:off x="8259858" y="1400301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 rot="-2108495">
              <a:off x="8332316" y="1402719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 rot="-2108495">
              <a:off x="8158470" y="1398355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 rot="-2108495">
              <a:off x="8256953" y="1384033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 rot="-2108495">
              <a:off x="8249043" y="1478436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 rot="-2108495">
              <a:off x="8173841" y="1499822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 rot="-2108495">
              <a:off x="8448500" y="1370501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 rot="-2108495">
              <a:off x="8486691" y="1440504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 rot="-2108495">
              <a:off x="8569275" y="127280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 rot="-2108495">
              <a:off x="8625895" y="136113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 rot="-2108495">
              <a:off x="8434345" y="1383007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 rot="-2108495">
              <a:off x="8490912" y="1315063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 rot="-2108495">
              <a:off x="8592066" y="1562622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6"/>
            <p:cNvSpPr/>
            <p:nvPr/>
          </p:nvSpPr>
          <p:spPr>
            <a:xfrm rot="-2108495">
              <a:off x="8594600" y="1601282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6"/>
            <p:cNvSpPr/>
            <p:nvPr/>
          </p:nvSpPr>
          <p:spPr>
            <a:xfrm rot="-2108495">
              <a:off x="8817785" y="1631577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 rot="-2108495">
              <a:off x="8760603" y="1706610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 rot="-2108495">
              <a:off x="8573967" y="1553227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 rot="-2108495">
              <a:off x="8769880" y="156426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 rot="-2108495">
              <a:off x="8504786" y="1726045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 rot="-2108495">
              <a:off x="8445478" y="174017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6"/>
            <p:cNvSpPr/>
            <p:nvPr/>
          </p:nvSpPr>
          <p:spPr>
            <a:xfrm rot="-2108495">
              <a:off x="8569705" y="1949565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6"/>
            <p:cNvSpPr/>
            <p:nvPr/>
          </p:nvSpPr>
          <p:spPr>
            <a:xfrm rot="-2108495">
              <a:off x="8490371" y="192299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6"/>
            <p:cNvSpPr/>
            <p:nvPr/>
          </p:nvSpPr>
          <p:spPr>
            <a:xfrm rot="-2108495">
              <a:off x="8557045" y="170830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 rot="-2108495">
              <a:off x="8625590" y="187736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 rot="-2108495">
              <a:off x="8195268" y="1745418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6"/>
            <p:cNvSpPr/>
            <p:nvPr/>
          </p:nvSpPr>
          <p:spPr>
            <a:xfrm rot="-2108495">
              <a:off x="8221178" y="1690734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6"/>
            <p:cNvSpPr/>
            <p:nvPr/>
          </p:nvSpPr>
          <p:spPr>
            <a:xfrm rot="-2108495">
              <a:off x="8166026" y="1831456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 rot="-2108495">
              <a:off x="8178727" y="1745711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-2108495">
              <a:off x="8263533" y="173941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 rot="-2108495">
              <a:off x="8265445" y="185975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 rot="-2108273">
              <a:off x="8336683" y="1501650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 rot="-772279">
              <a:off x="7472273" y="1836155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 rot="-772279">
              <a:off x="7642838" y="1943690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 rot="-772279">
              <a:off x="7678712" y="1953407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 rot="-772279">
              <a:off x="7615369" y="1922919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6"/>
            <p:cNvSpPr/>
            <p:nvPr/>
          </p:nvSpPr>
          <p:spPr>
            <a:xfrm rot="-772279">
              <a:off x="7663233" y="193333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 rot="-772279">
              <a:off x="7629068" y="1979520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 rot="-772279">
              <a:off x="7605522" y="19694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 rot="-772279">
              <a:off x="7736974" y="1974863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 rot="-772279">
              <a:off x="7747182" y="2012045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 rot="-772279">
              <a:off x="7819749" y="1941829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 rot="-772279">
              <a:off x="7830519" y="198997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 rot="-772279">
              <a:off x="7729341" y="1972038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 rot="-772279">
              <a:off x="7779115" y="1945137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 rot="-772279">
              <a:off x="7764870" y="2085086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 rot="-772279">
              <a:off x="7760304" y="2096789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 rot="-772279">
              <a:off x="7864693" y="2145488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 rot="-772279">
              <a:off x="7827487" y="216712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 rot="-772279">
              <a:off x="7764490" y="2077382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 rot="-772279">
              <a:off x="7857365" y="2105938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 rot="-772279">
              <a:off x="7693472" y="2131054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 rot="-772279">
              <a:off x="7669528" y="2129668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 rot="-772279">
              <a:off x="7697340" y="2241058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 rot="-772279">
              <a:off x="7668803" y="221384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 rot="-772279">
              <a:off x="7724259" y="2129029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 rot="-772279">
              <a:off x="7736856" y="221816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 rot="-772279">
              <a:off x="7566599" y="2099501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 rot="-772279">
              <a:off x="7586762" y="2075396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 rot="-772279">
              <a:off x="7540242" y="2115778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 rot="-772279">
              <a:off x="7563119" y="2079070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 rot="-772279">
              <a:off x="7595747" y="2104049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 rot="-772279">
              <a:off x="7580812" y="21451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 rot="-771356">
              <a:off x="7649069" y="2018590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 rot="-770771">
              <a:off x="7666273" y="1497766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 rot="-770771">
              <a:off x="7775408" y="1566506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 rot="-770771">
              <a:off x="7798360" y="1572720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 rot="-770771">
              <a:off x="7757835" y="1553212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 rot="-770771">
              <a:off x="7788459" y="155987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 rot="-770771">
              <a:off x="7766599" y="1589432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 rot="-770771">
              <a:off x="7751534" y="158295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 rot="-770771">
              <a:off x="7835641" y="1586458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 rot="-770771">
              <a:off x="7842174" y="1610247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 rot="-770771">
              <a:off x="7888602" y="1565312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 rot="-770771">
              <a:off x="7895493" y="15961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 rot="-770771">
              <a:off x="7830757" y="1584646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 rot="-770771">
              <a:off x="7862603" y="1567428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 rot="-770771">
              <a:off x="7853490" y="1656982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 rot="-770771">
              <a:off x="7850568" y="1664465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6"/>
            <p:cNvSpPr/>
            <p:nvPr/>
          </p:nvSpPr>
          <p:spPr>
            <a:xfrm rot="-770771">
              <a:off x="7917360" y="1695618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6"/>
            <p:cNvSpPr/>
            <p:nvPr/>
          </p:nvSpPr>
          <p:spPr>
            <a:xfrm rot="-770771">
              <a:off x="7893555" y="170946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6"/>
            <p:cNvSpPr/>
            <p:nvPr/>
          </p:nvSpPr>
          <p:spPr>
            <a:xfrm rot="-770771">
              <a:off x="7853248" y="1652051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6"/>
            <p:cNvSpPr/>
            <p:nvPr/>
          </p:nvSpPr>
          <p:spPr>
            <a:xfrm rot="-770771">
              <a:off x="7912671" y="167031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6"/>
            <p:cNvSpPr/>
            <p:nvPr/>
          </p:nvSpPr>
          <p:spPr>
            <a:xfrm rot="-770771">
              <a:off x="7807806" y="1686385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6"/>
            <p:cNvSpPr/>
            <p:nvPr/>
          </p:nvSpPr>
          <p:spPr>
            <a:xfrm rot="-770771">
              <a:off x="7792487" y="1685499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6"/>
            <p:cNvSpPr/>
            <p:nvPr/>
          </p:nvSpPr>
          <p:spPr>
            <a:xfrm rot="-770771">
              <a:off x="7810284" y="1756765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6"/>
            <p:cNvSpPr/>
            <p:nvPr/>
          </p:nvSpPr>
          <p:spPr>
            <a:xfrm rot="-770771">
              <a:off x="7792025" y="173934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6"/>
            <p:cNvSpPr/>
            <p:nvPr/>
          </p:nvSpPr>
          <p:spPr>
            <a:xfrm rot="-770771">
              <a:off x="7827504" y="1685086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6"/>
            <p:cNvSpPr/>
            <p:nvPr/>
          </p:nvSpPr>
          <p:spPr>
            <a:xfrm rot="-770771">
              <a:off x="7835567" y="1742115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6"/>
            <p:cNvSpPr/>
            <p:nvPr/>
          </p:nvSpPr>
          <p:spPr>
            <a:xfrm rot="-770771">
              <a:off x="7726635" y="1666205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6"/>
            <p:cNvSpPr/>
            <p:nvPr/>
          </p:nvSpPr>
          <p:spPr>
            <a:xfrm rot="-770771">
              <a:off x="7739534" y="1650780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6"/>
            <p:cNvSpPr/>
            <p:nvPr/>
          </p:nvSpPr>
          <p:spPr>
            <a:xfrm rot="-770771">
              <a:off x="7709768" y="1676607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 rot="-770771">
              <a:off x="7724405" y="165312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6"/>
            <p:cNvSpPr/>
            <p:nvPr/>
          </p:nvSpPr>
          <p:spPr>
            <a:xfrm rot="-770771">
              <a:off x="7745283" y="1669112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6"/>
            <p:cNvSpPr/>
            <p:nvPr/>
          </p:nvSpPr>
          <p:spPr>
            <a:xfrm rot="-770771">
              <a:off x="7735726" y="169538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6"/>
            <p:cNvSpPr/>
            <p:nvPr/>
          </p:nvSpPr>
          <p:spPr>
            <a:xfrm rot="-771384">
              <a:off x="7779396" y="1614422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6"/>
            <p:cNvSpPr/>
            <p:nvPr/>
          </p:nvSpPr>
          <p:spPr>
            <a:xfrm rot="-2108495">
              <a:off x="6824593" y="2710996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6"/>
            <p:cNvSpPr/>
            <p:nvPr/>
          </p:nvSpPr>
          <p:spPr>
            <a:xfrm rot="-2108495">
              <a:off x="7117594" y="2987832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6"/>
            <p:cNvSpPr/>
            <p:nvPr/>
          </p:nvSpPr>
          <p:spPr>
            <a:xfrm rot="-2108495">
              <a:off x="7190052" y="2990250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6"/>
            <p:cNvSpPr/>
            <p:nvPr/>
          </p:nvSpPr>
          <p:spPr>
            <a:xfrm rot="-2108495">
              <a:off x="7016206" y="2985886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6"/>
            <p:cNvSpPr/>
            <p:nvPr/>
          </p:nvSpPr>
          <p:spPr>
            <a:xfrm rot="-2108495">
              <a:off x="7114689" y="2971564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6"/>
            <p:cNvSpPr/>
            <p:nvPr/>
          </p:nvSpPr>
          <p:spPr>
            <a:xfrm rot="-2108495">
              <a:off x="7106779" y="3065967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6"/>
            <p:cNvSpPr/>
            <p:nvPr/>
          </p:nvSpPr>
          <p:spPr>
            <a:xfrm rot="-2108495">
              <a:off x="7031577" y="3087353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6"/>
            <p:cNvSpPr/>
            <p:nvPr/>
          </p:nvSpPr>
          <p:spPr>
            <a:xfrm rot="-2108495">
              <a:off x="7306236" y="2958032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6"/>
            <p:cNvSpPr/>
            <p:nvPr/>
          </p:nvSpPr>
          <p:spPr>
            <a:xfrm rot="-2108495">
              <a:off x="7344427" y="3028035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6"/>
            <p:cNvSpPr/>
            <p:nvPr/>
          </p:nvSpPr>
          <p:spPr>
            <a:xfrm rot="-2108495">
              <a:off x="7427011" y="286033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6"/>
            <p:cNvSpPr/>
            <p:nvPr/>
          </p:nvSpPr>
          <p:spPr>
            <a:xfrm rot="-2108495">
              <a:off x="7483631" y="294866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6"/>
            <p:cNvSpPr/>
            <p:nvPr/>
          </p:nvSpPr>
          <p:spPr>
            <a:xfrm rot="-2108495">
              <a:off x="7292081" y="2970538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6"/>
            <p:cNvSpPr/>
            <p:nvPr/>
          </p:nvSpPr>
          <p:spPr>
            <a:xfrm rot="-2108495">
              <a:off x="7348648" y="2902594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6"/>
            <p:cNvSpPr/>
            <p:nvPr/>
          </p:nvSpPr>
          <p:spPr>
            <a:xfrm rot="-2108495">
              <a:off x="7449803" y="3150153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6"/>
            <p:cNvSpPr/>
            <p:nvPr/>
          </p:nvSpPr>
          <p:spPr>
            <a:xfrm rot="-2108495">
              <a:off x="7452336" y="3188813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6"/>
            <p:cNvSpPr/>
            <p:nvPr/>
          </p:nvSpPr>
          <p:spPr>
            <a:xfrm rot="-2108495">
              <a:off x="7675521" y="3219108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 rot="-2108495">
              <a:off x="7618339" y="3294141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 rot="-2108495">
              <a:off x="7431703" y="3140758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6"/>
            <p:cNvSpPr/>
            <p:nvPr/>
          </p:nvSpPr>
          <p:spPr>
            <a:xfrm rot="-2108495">
              <a:off x="7627616" y="315179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6"/>
            <p:cNvSpPr/>
            <p:nvPr/>
          </p:nvSpPr>
          <p:spPr>
            <a:xfrm rot="-2108495">
              <a:off x="7362522" y="3313576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 rot="-2108495">
              <a:off x="7303214" y="332770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6"/>
            <p:cNvSpPr/>
            <p:nvPr/>
          </p:nvSpPr>
          <p:spPr>
            <a:xfrm rot="-2108495">
              <a:off x="7427441" y="3537096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 rot="-2108495">
              <a:off x="7348107" y="351052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6"/>
            <p:cNvSpPr/>
            <p:nvPr/>
          </p:nvSpPr>
          <p:spPr>
            <a:xfrm rot="-2108495">
              <a:off x="7414781" y="329583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6"/>
            <p:cNvSpPr/>
            <p:nvPr/>
          </p:nvSpPr>
          <p:spPr>
            <a:xfrm rot="-2108495">
              <a:off x="7483326" y="346489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 rot="-2108495">
              <a:off x="7053004" y="3332949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 rot="-2108495">
              <a:off x="7078914" y="3278265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6"/>
            <p:cNvSpPr/>
            <p:nvPr/>
          </p:nvSpPr>
          <p:spPr>
            <a:xfrm rot="-2108495">
              <a:off x="7023762" y="3418987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6"/>
            <p:cNvSpPr/>
            <p:nvPr/>
          </p:nvSpPr>
          <p:spPr>
            <a:xfrm rot="-2108495">
              <a:off x="7036463" y="3333242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 rot="-2108495">
              <a:off x="7121269" y="332694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 rot="-2108495">
              <a:off x="7123181" y="344728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 rot="-2108273">
              <a:off x="7194419" y="3089181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 rot="-772279">
              <a:off x="7905978" y="3434618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 rot="-772279">
              <a:off x="8076544" y="3542152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 rot="-772279">
              <a:off x="8112417" y="3551870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 rot="-772279">
              <a:off x="8049075" y="3521382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 rot="-772279">
              <a:off x="8096938" y="3531794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 rot="-772279">
              <a:off x="8062773" y="3577983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 rot="-772279">
              <a:off x="8039227" y="356786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 rot="-772279">
              <a:off x="8170679" y="3573326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 rot="-772279">
              <a:off x="8180887" y="3610508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 rot="-772279">
              <a:off x="8253455" y="354029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 rot="-772279">
              <a:off x="8264224" y="358843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 rot="-772279">
              <a:off x="8163046" y="3570501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 rot="-772279">
              <a:off x="8212820" y="3543600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 rot="-772279">
              <a:off x="8198575" y="3683549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 rot="-772279">
              <a:off x="8194009" y="3695252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 rot="-772279">
              <a:off x="8298398" y="3743951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 rot="-772279">
              <a:off x="8261192" y="3765586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 rot="-772279">
              <a:off x="8198195" y="3675845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6"/>
            <p:cNvSpPr/>
            <p:nvPr/>
          </p:nvSpPr>
          <p:spPr>
            <a:xfrm rot="-772279">
              <a:off x="8291070" y="370440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 rot="-772279">
              <a:off x="8127178" y="3729517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 rot="-772279">
              <a:off x="8103234" y="3728131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 rot="-772279">
              <a:off x="8131045" y="3839521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 rot="-772279">
              <a:off x="8102509" y="381230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 rot="-772279">
              <a:off x="8157964" y="3727492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6"/>
            <p:cNvSpPr/>
            <p:nvPr/>
          </p:nvSpPr>
          <p:spPr>
            <a:xfrm rot="-772279">
              <a:off x="8170561" y="381662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6"/>
            <p:cNvSpPr/>
            <p:nvPr/>
          </p:nvSpPr>
          <p:spPr>
            <a:xfrm rot="-772279">
              <a:off x="8000305" y="3697964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 rot="-772279">
              <a:off x="8020467" y="3673859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6"/>
            <p:cNvSpPr/>
            <p:nvPr/>
          </p:nvSpPr>
          <p:spPr>
            <a:xfrm rot="-772279">
              <a:off x="7973948" y="3714241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6"/>
            <p:cNvSpPr/>
            <p:nvPr/>
          </p:nvSpPr>
          <p:spPr>
            <a:xfrm rot="-772279">
              <a:off x="7996824" y="3677533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 rot="-772279">
              <a:off x="8029452" y="3702512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6"/>
            <p:cNvSpPr/>
            <p:nvPr/>
          </p:nvSpPr>
          <p:spPr>
            <a:xfrm rot="-772279">
              <a:off x="8014517" y="374359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6"/>
            <p:cNvSpPr/>
            <p:nvPr/>
          </p:nvSpPr>
          <p:spPr>
            <a:xfrm rot="-771356">
              <a:off x="8082774" y="3617053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6"/>
            <p:cNvSpPr/>
            <p:nvPr/>
          </p:nvSpPr>
          <p:spPr>
            <a:xfrm rot="-770771">
              <a:off x="7979377" y="3111667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6"/>
            <p:cNvSpPr/>
            <p:nvPr/>
          </p:nvSpPr>
          <p:spPr>
            <a:xfrm rot="-770771">
              <a:off x="8088511" y="3180407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6"/>
            <p:cNvSpPr/>
            <p:nvPr/>
          </p:nvSpPr>
          <p:spPr>
            <a:xfrm rot="-770771">
              <a:off x="8111464" y="3186621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6"/>
            <p:cNvSpPr/>
            <p:nvPr/>
          </p:nvSpPr>
          <p:spPr>
            <a:xfrm rot="-770771">
              <a:off x="8070938" y="3167113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6"/>
            <p:cNvSpPr/>
            <p:nvPr/>
          </p:nvSpPr>
          <p:spPr>
            <a:xfrm rot="-770771">
              <a:off x="8101563" y="3173774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6"/>
            <p:cNvSpPr/>
            <p:nvPr/>
          </p:nvSpPr>
          <p:spPr>
            <a:xfrm rot="-770771">
              <a:off x="8079702" y="3203333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 rot="-770771">
              <a:off x="8064638" y="319685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 rot="-770771">
              <a:off x="8148745" y="3200359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 rot="-770771">
              <a:off x="8155277" y="3224148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 rot="-770771">
              <a:off x="8201706" y="3179214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 rot="-770771">
              <a:off x="8208597" y="321001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 rot="-770771">
              <a:off x="8143860" y="3198547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 rot="-770771">
              <a:off x="8175707" y="3181329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 rot="-770771">
              <a:off x="8166594" y="3270883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 rot="-770771">
              <a:off x="8163672" y="3278366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 rot="-770771">
              <a:off x="8230463" y="3309519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 rot="-770771">
              <a:off x="8206658" y="332336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 rot="-770771">
              <a:off x="8166352" y="3265952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 rot="-770771">
              <a:off x="8225774" y="328421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 rot="-770771">
              <a:off x="8120910" y="3300286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 rot="-770771">
              <a:off x="8105591" y="3299401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 rot="-770771">
              <a:off x="8123387" y="3370666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 rot="-770771">
              <a:off x="8105129" y="335325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 rot="-770771">
              <a:off x="8140608" y="3298987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 rot="-770771">
              <a:off x="8148670" y="33560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 rot="-770771">
              <a:off x="8039738" y="3280106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6"/>
            <p:cNvSpPr/>
            <p:nvPr/>
          </p:nvSpPr>
          <p:spPr>
            <a:xfrm rot="-770771">
              <a:off x="8052638" y="3264681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6"/>
            <p:cNvSpPr/>
            <p:nvPr/>
          </p:nvSpPr>
          <p:spPr>
            <a:xfrm rot="-770771">
              <a:off x="8022872" y="3290508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6"/>
            <p:cNvSpPr/>
            <p:nvPr/>
          </p:nvSpPr>
          <p:spPr>
            <a:xfrm rot="-770771">
              <a:off x="8037509" y="3267021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6"/>
            <p:cNvSpPr/>
            <p:nvPr/>
          </p:nvSpPr>
          <p:spPr>
            <a:xfrm rot="-770771">
              <a:off x="8058386" y="3283013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6"/>
            <p:cNvSpPr/>
            <p:nvPr/>
          </p:nvSpPr>
          <p:spPr>
            <a:xfrm rot="-770771">
              <a:off x="8048829" y="330929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6"/>
            <p:cNvSpPr/>
            <p:nvPr/>
          </p:nvSpPr>
          <p:spPr>
            <a:xfrm rot="-771384">
              <a:off x="8092500" y="3228323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 rot="-770771">
              <a:off x="8341722" y="3140889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 rot="-770771">
              <a:off x="8450856" y="3209628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 rot="-770771">
              <a:off x="8473809" y="3215842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 rot="-770771">
              <a:off x="8433283" y="3196335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 rot="-770771">
              <a:off x="8463908" y="320299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 rot="-770771">
              <a:off x="8442047" y="3232554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 rot="-770771">
              <a:off x="8426983" y="322607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 rot="-770771">
              <a:off x="8511090" y="3229581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 rot="-770771">
              <a:off x="8517622" y="3253369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 rot="-770771">
              <a:off x="8564051" y="320843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 rot="-770771">
              <a:off x="8570942" y="323923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 rot="-770771">
              <a:off x="8506205" y="3227769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6"/>
            <p:cNvSpPr/>
            <p:nvPr/>
          </p:nvSpPr>
          <p:spPr>
            <a:xfrm rot="-770771">
              <a:off x="8538052" y="3210550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6"/>
            <p:cNvSpPr/>
            <p:nvPr/>
          </p:nvSpPr>
          <p:spPr>
            <a:xfrm rot="-770771">
              <a:off x="8528939" y="3300104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6"/>
            <p:cNvSpPr/>
            <p:nvPr/>
          </p:nvSpPr>
          <p:spPr>
            <a:xfrm rot="-770771">
              <a:off x="8526016" y="3307587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6"/>
            <p:cNvSpPr/>
            <p:nvPr/>
          </p:nvSpPr>
          <p:spPr>
            <a:xfrm rot="-770771">
              <a:off x="8592808" y="3338741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6"/>
            <p:cNvSpPr/>
            <p:nvPr/>
          </p:nvSpPr>
          <p:spPr>
            <a:xfrm rot="-770771">
              <a:off x="8569003" y="335258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6"/>
            <p:cNvSpPr/>
            <p:nvPr/>
          </p:nvSpPr>
          <p:spPr>
            <a:xfrm rot="-770771">
              <a:off x="8528697" y="3295174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6"/>
            <p:cNvSpPr/>
            <p:nvPr/>
          </p:nvSpPr>
          <p:spPr>
            <a:xfrm rot="-770771">
              <a:off x="8588119" y="331343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6"/>
            <p:cNvSpPr/>
            <p:nvPr/>
          </p:nvSpPr>
          <p:spPr>
            <a:xfrm rot="-770771">
              <a:off x="8483255" y="3329508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6"/>
            <p:cNvSpPr/>
            <p:nvPr/>
          </p:nvSpPr>
          <p:spPr>
            <a:xfrm rot="-770771">
              <a:off x="8467936" y="3328622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6"/>
            <p:cNvSpPr/>
            <p:nvPr/>
          </p:nvSpPr>
          <p:spPr>
            <a:xfrm rot="-770771">
              <a:off x="8485732" y="3399887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6"/>
            <p:cNvSpPr/>
            <p:nvPr/>
          </p:nvSpPr>
          <p:spPr>
            <a:xfrm rot="-770771">
              <a:off x="8467474" y="338247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6"/>
            <p:cNvSpPr/>
            <p:nvPr/>
          </p:nvSpPr>
          <p:spPr>
            <a:xfrm rot="-770771">
              <a:off x="8502953" y="3328209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6"/>
            <p:cNvSpPr/>
            <p:nvPr/>
          </p:nvSpPr>
          <p:spPr>
            <a:xfrm rot="-770771">
              <a:off x="8511015" y="33852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6"/>
            <p:cNvSpPr/>
            <p:nvPr/>
          </p:nvSpPr>
          <p:spPr>
            <a:xfrm rot="-770771">
              <a:off x="8402083" y="3309328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 rot="-770771">
              <a:off x="8414983" y="3293902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rot="-770771">
              <a:off x="8385217" y="331973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 rot="-770771">
              <a:off x="8399854" y="329624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 rot="-770771">
              <a:off x="8420731" y="3312235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rot="-770771">
              <a:off x="8411174" y="333851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rot="-771384">
              <a:off x="8454845" y="3257544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 rot="-772184">
              <a:off x="7929292" y="219768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rot="-772184">
              <a:off x="8014520" y="225138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rot="-772184">
              <a:off x="8032438" y="2256233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6"/>
            <p:cNvSpPr/>
            <p:nvPr/>
          </p:nvSpPr>
          <p:spPr>
            <a:xfrm rot="-772184">
              <a:off x="8000809" y="2241005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6"/>
            <p:cNvSpPr/>
            <p:nvPr/>
          </p:nvSpPr>
          <p:spPr>
            <a:xfrm rot="-772184">
              <a:off x="8024715" y="2246205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/>
            <p:nvPr/>
          </p:nvSpPr>
          <p:spPr>
            <a:xfrm rot="-772184">
              <a:off x="8007645" y="226927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6"/>
            <p:cNvSpPr/>
            <p:nvPr/>
          </p:nvSpPr>
          <p:spPr>
            <a:xfrm rot="-772184">
              <a:off x="7995891" y="226421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6"/>
            <p:cNvSpPr/>
            <p:nvPr/>
          </p:nvSpPr>
          <p:spPr>
            <a:xfrm rot="-772184">
              <a:off x="8061539" y="2266950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 rot="-772184">
              <a:off x="8066640" y="2285520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 rot="-772184">
              <a:off x="8102885" y="225045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 rot="-772184">
              <a:off x="8108265" y="2274495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 rot="-772184">
              <a:off x="8057727" y="2265539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6"/>
            <p:cNvSpPr/>
            <p:nvPr/>
          </p:nvSpPr>
          <p:spPr>
            <a:xfrm rot="-772184">
              <a:off x="8082591" y="225210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 rot="-772184">
              <a:off x="8075471" y="2322001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 rot="-772184">
              <a:off x="8073191" y="2327845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 rot="-772184">
              <a:off x="8125332" y="235216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6"/>
            <p:cNvSpPr/>
            <p:nvPr/>
          </p:nvSpPr>
          <p:spPr>
            <a:xfrm rot="-772184">
              <a:off x="8106751" y="2362971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 rot="-772184">
              <a:off x="8075284" y="2318152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 rot="-772184">
              <a:off x="8121673" y="233241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rot="-772184">
              <a:off x="8039809" y="234495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 rot="-772184">
              <a:off x="8027853" y="234426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 rot="-772184">
              <a:off x="8041749" y="2399897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rot="-772184">
              <a:off x="8027497" y="238630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rot="-772184">
              <a:off x="8055187" y="2343946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 rot="-772184">
              <a:off x="8061486" y="238846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rot="-772184">
              <a:off x="7976452" y="2329199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rot="-772184">
              <a:off x="7986521" y="2317160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6"/>
            <p:cNvSpPr/>
            <p:nvPr/>
          </p:nvSpPr>
          <p:spPr>
            <a:xfrm rot="-772184">
              <a:off x="7963288" y="2337327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6"/>
            <p:cNvSpPr/>
            <p:nvPr/>
          </p:nvSpPr>
          <p:spPr>
            <a:xfrm rot="-772184">
              <a:off x="7974714" y="231899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 rot="-772184">
              <a:off x="7991008" y="233147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 rot="-772184">
              <a:off x="7983550" y="235198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 rot="-771194">
              <a:off x="8017641" y="2288788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 rot="-2108467">
              <a:off x="6008782" y="3711465"/>
              <a:ext cx="1116503" cy="115906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 rot="-2108467">
              <a:off x="6333096" y="4018057"/>
              <a:ext cx="104993" cy="24393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 rot="-2108467">
              <a:off x="6413311" y="4020741"/>
              <a:ext cx="42352" cy="20401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 rot="-2108467">
              <a:off x="6220837" y="4015914"/>
              <a:ext cx="47407" cy="474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 rot="-2108467">
              <a:off x="6329863" y="4000060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 rot="-2108467">
              <a:off x="6321116" y="4104557"/>
              <a:ext cx="131215" cy="17560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 rot="-2108467">
              <a:off x="6237852" y="4128247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 rot="-2108467">
              <a:off x="6541924" y="3985057"/>
              <a:ext cx="212478" cy="157595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 rot="-2108467">
              <a:off x="6584197" y="4062558"/>
              <a:ext cx="190469" cy="8853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 rot="-2108467">
              <a:off x="6675626" y="3876915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 rot="-2108467">
              <a:off x="6738305" y="39747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 rot="-2108467">
              <a:off x="6526257" y="3998909"/>
              <a:ext cx="142220" cy="16054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 rot="-2108467">
              <a:off x="6588872" y="3923704"/>
              <a:ext cx="29644" cy="30504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 rot="-2108467">
              <a:off x="6700861" y="4197747"/>
              <a:ext cx="205703" cy="16837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 rot="-2108467">
              <a:off x="6703668" y="4240553"/>
              <a:ext cx="133760" cy="1664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 rot="-2108467">
              <a:off x="6950739" y="4274101"/>
              <a:ext cx="47424" cy="46564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 rot="-2108467">
              <a:off x="6887433" y="435717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 rot="-2108467">
              <a:off x="6680818" y="4187349"/>
              <a:ext cx="188784" cy="9934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 rot="-2108467">
              <a:off x="6897705" y="4199587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 rot="-2108467">
              <a:off x="6604244" y="4378677"/>
              <a:ext cx="89741" cy="23032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 rot="-2108467">
              <a:off x="6538580" y="4394323"/>
              <a:ext cx="115138" cy="1661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6"/>
            <p:cNvSpPr/>
            <p:nvPr/>
          </p:nvSpPr>
          <p:spPr>
            <a:xfrm rot="-2108467">
              <a:off x="6676095" y="4626137"/>
              <a:ext cx="46582" cy="474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6"/>
            <p:cNvSpPr/>
            <p:nvPr/>
          </p:nvSpPr>
          <p:spPr>
            <a:xfrm rot="-2108467">
              <a:off x="6588267" y="4596725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 rot="-2108467">
              <a:off x="6662096" y="4359043"/>
              <a:ext cx="36419" cy="18623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6"/>
            <p:cNvSpPr/>
            <p:nvPr/>
          </p:nvSpPr>
          <p:spPr>
            <a:xfrm rot="-2108467">
              <a:off x="6737963" y="45462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6"/>
            <p:cNvSpPr/>
            <p:nvPr/>
          </p:nvSpPr>
          <p:spPr>
            <a:xfrm rot="-2108467">
              <a:off x="6261564" y="4400117"/>
              <a:ext cx="246353" cy="3461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 rot="-2108467">
              <a:off x="6290253" y="4339582"/>
              <a:ext cx="194716" cy="594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 rot="-2108467">
              <a:off x="6229197" y="4495386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 rot="-2108467">
              <a:off x="6243258" y="4400462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6"/>
            <p:cNvSpPr/>
            <p:nvPr/>
          </p:nvSpPr>
          <p:spPr>
            <a:xfrm rot="-2108467">
              <a:off x="6337143" y="4393469"/>
              <a:ext cx="190486" cy="71575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6"/>
            <p:cNvSpPr/>
            <p:nvPr/>
          </p:nvSpPr>
          <p:spPr>
            <a:xfrm rot="-2108467">
              <a:off x="6339260" y="452672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6"/>
            <p:cNvSpPr/>
            <p:nvPr/>
          </p:nvSpPr>
          <p:spPr>
            <a:xfrm rot="-2108285">
              <a:off x="6418123" y="4130273"/>
              <a:ext cx="316948" cy="31680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6"/>
            <p:cNvSpPr/>
            <p:nvPr/>
          </p:nvSpPr>
          <p:spPr>
            <a:xfrm rot="-772184">
              <a:off x="6423664" y="498433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6"/>
            <p:cNvSpPr/>
            <p:nvPr/>
          </p:nvSpPr>
          <p:spPr>
            <a:xfrm rot="-772184">
              <a:off x="6508891" y="503803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 rot="-772184">
              <a:off x="6526810" y="5042884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 rot="-772184">
              <a:off x="6495181" y="5027656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 rot="-772184">
              <a:off x="6519087" y="5032856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 rot="-772184">
              <a:off x="6502017" y="505592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 rot="-772184">
              <a:off x="6490263" y="5050870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 rot="-772184">
              <a:off x="6555911" y="5053601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 rot="-772184">
              <a:off x="6561012" y="5072171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 rot="-772184">
              <a:off x="6597257" y="503710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 rot="-772184">
              <a:off x="6602637" y="5061146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 rot="-772184">
              <a:off x="6552098" y="5052190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 rot="-772184">
              <a:off x="6576963" y="503875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 rot="-772184">
              <a:off x="6569843" y="5108652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 rot="-772184">
              <a:off x="6567562" y="5114496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 rot="-772184">
              <a:off x="6619704" y="513881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 rot="-772184">
              <a:off x="6601123" y="514962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 rot="-772184">
              <a:off x="6569656" y="5104803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 rot="-772184">
              <a:off x="6616045" y="511906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 rot="-772184">
              <a:off x="6534181" y="513160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 rot="-772184">
              <a:off x="6522225" y="513091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 rot="-772184">
              <a:off x="6536121" y="5186548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 rot="-772184">
              <a:off x="6521869" y="517295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 rot="-772184">
              <a:off x="6549559" y="5130597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 rot="-772184">
              <a:off x="6555857" y="5175113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 rot="-772184">
              <a:off x="6470824" y="5115850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 rot="-772184">
              <a:off x="6480893" y="5103811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 rot="-772184">
              <a:off x="6457659" y="5123978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 rot="-772184">
              <a:off x="6469086" y="5105644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 rot="-772184">
              <a:off x="6485380" y="511812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 rot="-772184">
              <a:off x="6477922" y="513863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 rot="-771194">
              <a:off x="6512013" y="5075439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 rot="-770771">
              <a:off x="6077688" y="4788043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 rot="-770771">
              <a:off x="6186823" y="4856783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 rot="-770771">
              <a:off x="6209775" y="4862997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 rot="-770771">
              <a:off x="6169250" y="4843490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 rot="-770771">
              <a:off x="6199874" y="485015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 rot="-770771">
              <a:off x="6178014" y="4879709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 rot="-770771">
              <a:off x="6162949" y="487322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 rot="-770771">
              <a:off x="6247056" y="4876735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6"/>
            <p:cNvSpPr/>
            <p:nvPr/>
          </p:nvSpPr>
          <p:spPr>
            <a:xfrm rot="-770771">
              <a:off x="6253588" y="4900524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6"/>
            <p:cNvSpPr/>
            <p:nvPr/>
          </p:nvSpPr>
          <p:spPr>
            <a:xfrm rot="-770771">
              <a:off x="6300017" y="485559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 rot="-770771">
              <a:off x="6306908" y="488639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 rot="-770771">
              <a:off x="6242172" y="4874924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 rot="-770771">
              <a:off x="6274018" y="4857705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 rot="-770771">
              <a:off x="6264905" y="4947259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 rot="-770771">
              <a:off x="6261983" y="4954742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 rot="-770771">
              <a:off x="6328775" y="4985896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 rot="-770771">
              <a:off x="6304970" y="49997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 rot="-770771">
              <a:off x="6264663" y="4942328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 rot="-770771">
              <a:off x="6324086" y="4960589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 rot="-770771">
              <a:off x="6219221" y="4976662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 rot="-770771">
              <a:off x="6203902" y="4975777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 rot="-770771">
              <a:off x="6221699" y="5047042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 rot="-770771">
              <a:off x="6203440" y="502962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6"/>
            <p:cNvSpPr/>
            <p:nvPr/>
          </p:nvSpPr>
          <p:spPr>
            <a:xfrm rot="-770771">
              <a:off x="6238919" y="4975363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6"/>
            <p:cNvSpPr/>
            <p:nvPr/>
          </p:nvSpPr>
          <p:spPr>
            <a:xfrm rot="-770771">
              <a:off x="6246982" y="503239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 rot="-770771">
              <a:off x="6138050" y="4956482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 rot="-770771">
              <a:off x="6150949" y="4941057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 rot="-770771">
              <a:off x="6121183" y="496688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6"/>
            <p:cNvSpPr/>
            <p:nvPr/>
          </p:nvSpPr>
          <p:spPr>
            <a:xfrm rot="-770771">
              <a:off x="6135820" y="4943397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6"/>
            <p:cNvSpPr/>
            <p:nvPr/>
          </p:nvSpPr>
          <p:spPr>
            <a:xfrm rot="-770771">
              <a:off x="6156698" y="4959390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 rot="-770771">
              <a:off x="6147140" y="498566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 rot="-771384">
              <a:off x="6190811" y="4904699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26"/>
          <p:cNvGrpSpPr/>
          <p:nvPr/>
        </p:nvGrpSpPr>
        <p:grpSpPr>
          <a:xfrm>
            <a:off x="-637288" y="105387"/>
            <a:ext cx="1489733" cy="1513441"/>
            <a:chOff x="-7172113" y="-2885013"/>
            <a:chExt cx="1489733" cy="1513441"/>
          </a:xfrm>
        </p:grpSpPr>
        <p:sp>
          <p:nvSpPr>
            <p:cNvPr id="1036" name="Google Shape;1036;p26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6"/>
          <p:cNvGrpSpPr/>
          <p:nvPr/>
        </p:nvGrpSpPr>
        <p:grpSpPr>
          <a:xfrm>
            <a:off x="638022" y="105363"/>
            <a:ext cx="648615" cy="670084"/>
            <a:chOff x="-6049203" y="-3037437"/>
            <a:chExt cx="648615" cy="670084"/>
          </a:xfrm>
        </p:grpSpPr>
        <p:sp>
          <p:nvSpPr>
            <p:cNvPr id="1053" name="Google Shape;1053;p26"/>
            <p:cNvSpPr/>
            <p:nvPr/>
          </p:nvSpPr>
          <p:spPr>
            <a:xfrm rot="-474823" flipH="1">
              <a:off x="-6035986" y="-2796263"/>
              <a:ext cx="314919" cy="21378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 rot="-474823" flipH="1">
              <a:off x="-5872770" y="-2693219"/>
              <a:ext cx="278393" cy="308169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 rot="-474823" flipH="1">
              <a:off x="-5900012" y="-3020442"/>
              <a:ext cx="268525" cy="312954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 rot="-474823" flipH="1">
              <a:off x="-5732118" y="-2742662"/>
              <a:ext cx="314919" cy="263089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 rot="-474823" flipH="1">
              <a:off x="-5751671" y="-2950990"/>
              <a:ext cx="317888" cy="254614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 rot="-474823" flipH="1">
              <a:off x="-5759479" y="-2750389"/>
              <a:ext cx="86893" cy="8688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 rot="-474823" flipH="1">
              <a:off x="-5748091" y="-2685474"/>
              <a:ext cx="51350" cy="1376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 rot="-474823" flipH="1">
              <a:off x="-5820341" y="-2692495"/>
              <a:ext cx="107611" cy="97743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 rot="-474823" flipH="1">
              <a:off x="-5862465" y="-2690671"/>
              <a:ext cx="133286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 rot="-474823" flipH="1">
              <a:off x="-5883278" y="-2746908"/>
              <a:ext cx="141178" cy="44212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6"/>
            <p:cNvSpPr/>
            <p:nvPr/>
          </p:nvSpPr>
          <p:spPr>
            <a:xfrm rot="-474823" flipH="1">
              <a:off x="-5825047" y="-2828844"/>
              <a:ext cx="84906" cy="117639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6"/>
            <p:cNvSpPr/>
            <p:nvPr/>
          </p:nvSpPr>
          <p:spPr>
            <a:xfrm rot="-474823" flipH="1">
              <a:off x="-5761446" y="-2854172"/>
              <a:ext cx="35554" cy="140436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 rot="-474823" flipH="1">
              <a:off x="-5734421" y="-2841841"/>
              <a:ext cx="90833" cy="1136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 rot="-474823" flipH="1">
              <a:off x="-5720972" y="-2796876"/>
              <a:ext cx="133286" cy="71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 rot="-474823" flipH="1">
              <a:off x="-5688306" y="-2724613"/>
              <a:ext cx="118473" cy="8209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 rot="-474823" flipH="1">
              <a:off x="-5694869" y="-2700567"/>
              <a:ext cx="88857" cy="1136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6"/>
          <p:cNvGrpSpPr/>
          <p:nvPr/>
        </p:nvGrpSpPr>
        <p:grpSpPr>
          <a:xfrm>
            <a:off x="8216625" y="3479367"/>
            <a:ext cx="1394488" cy="1430552"/>
            <a:chOff x="-6779475" y="-3068033"/>
            <a:chExt cx="1394488" cy="1430552"/>
          </a:xfrm>
        </p:grpSpPr>
        <p:sp>
          <p:nvSpPr>
            <p:cNvPr id="1070" name="Google Shape;1070;p26"/>
            <p:cNvSpPr/>
            <p:nvPr/>
          </p:nvSpPr>
          <p:spPr>
            <a:xfrm rot="-670807" flipH="1">
              <a:off x="-6742171" y="-2535061"/>
              <a:ext cx="662327" cy="44962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 rot="-670807" flipH="1">
              <a:off x="-6381348" y="-2336225"/>
              <a:ext cx="585508" cy="648131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 rot="-670807" flipH="1">
              <a:off x="-6477524" y="-3019527"/>
              <a:ext cx="564754" cy="658195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 rot="-670807" flipH="1">
              <a:off x="-6094672" y="-2459057"/>
              <a:ext cx="662327" cy="55332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 rot="-670807" flipH="1">
              <a:off x="-6161248" y="-2894355"/>
              <a:ext cx="668572" cy="53549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6"/>
            <p:cNvSpPr/>
            <p:nvPr/>
          </p:nvSpPr>
          <p:spPr>
            <a:xfrm rot="-670807" flipH="1">
              <a:off x="-6163268" y="-2457990"/>
              <a:ext cx="182751" cy="182727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6"/>
            <p:cNvSpPr/>
            <p:nvPr/>
          </p:nvSpPr>
          <p:spPr>
            <a:xfrm rot="-670807" flipH="1">
              <a:off x="-6128467" y="-2320987"/>
              <a:ext cx="107998" cy="28954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 rot="-670807" flipH="1">
              <a:off x="-6283509" y="-2330373"/>
              <a:ext cx="226325" cy="20557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 rot="-670807" flipH="1">
              <a:off x="-6374918" y="-2322942"/>
              <a:ext cx="280323" cy="9569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 rot="-670807" flipH="1">
              <a:off x="-6425463" y="-2439011"/>
              <a:ext cx="296922" cy="9298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 rot="-670807" flipH="1">
              <a:off x="-6308530" y="-2614806"/>
              <a:ext cx="178571" cy="24741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 rot="-670807" flipH="1">
              <a:off x="-6176571" y="-2672700"/>
              <a:ext cx="74777" cy="29536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 rot="-670807" flipH="1">
              <a:off x="-6120024" y="-2653326"/>
              <a:ext cx="191038" cy="23905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 rot="-670807" flipH="1">
              <a:off x="-6089002" y="-2562996"/>
              <a:ext cx="280323" cy="1494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 rot="-670807" flipH="1">
              <a:off x="-6011049" y="-2414295"/>
              <a:ext cx="249168" cy="17266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 rot="-670807" flipH="1">
              <a:off x="-6020009" y="-2361284"/>
              <a:ext cx="186882" cy="23905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26"/>
          <p:cNvGrpSpPr/>
          <p:nvPr/>
        </p:nvGrpSpPr>
        <p:grpSpPr>
          <a:xfrm>
            <a:off x="7920500" y="4464131"/>
            <a:ext cx="699539" cy="709043"/>
            <a:chOff x="1080875" y="1168931"/>
            <a:chExt cx="699539" cy="709043"/>
          </a:xfrm>
        </p:grpSpPr>
        <p:sp>
          <p:nvSpPr>
            <p:cNvPr id="1087" name="Google Shape;1087;p26"/>
            <p:cNvSpPr/>
            <p:nvPr/>
          </p:nvSpPr>
          <p:spPr>
            <a:xfrm rot="1704977" flipH="1">
              <a:off x="1112770" y="1337392"/>
              <a:ext cx="314914" cy="213780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 rot="1704977" flipH="1">
              <a:off x="1158799" y="1497109"/>
              <a:ext cx="278389" cy="30816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 rot="1704977" flipH="1">
              <a:off x="1330260" y="1213969"/>
              <a:ext cx="268521" cy="3129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 rot="1704977" flipH="1">
              <a:off x="1311206" y="1555809"/>
              <a:ext cx="314914" cy="26308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 rot="1704977" flipH="1">
              <a:off x="1421100" y="1378099"/>
              <a:ext cx="317883" cy="254610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 rot="1704977" flipH="1">
              <a:off x="1368098" y="1482949"/>
              <a:ext cx="86892" cy="86880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 rot="1704977" flipH="1">
              <a:off x="1327223" y="1526525"/>
              <a:ext cx="51349" cy="137670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 rot="1704977" flipH="1">
              <a:off x="1279536" y="1498613"/>
              <a:ext cx="107609" cy="97742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 rot="1704977" flipH="1">
              <a:off x="1257500" y="1487809"/>
              <a:ext cx="133284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 rot="1704977" flipH="1">
              <a:off x="1273666" y="1432637"/>
              <a:ext cx="141176" cy="44211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 rot="1704977" flipH="1">
              <a:off x="1352840" y="1377321"/>
              <a:ext cx="84904" cy="11763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 rot="1704977" flipH="1">
              <a:off x="1417126" y="1377761"/>
              <a:ext cx="35554" cy="14043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 rot="1704977" flipH="1">
              <a:off x="1434150" y="1422685"/>
              <a:ext cx="90832" cy="113663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 rot="1704977" flipH="1">
              <a:off x="1426838" y="1483593"/>
              <a:ext cx="133284" cy="71062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 rot="1704977" flipH="1">
              <a:off x="1408512" y="1555701"/>
              <a:ext cx="118471" cy="82095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 rot="1704977" flipH="1">
              <a:off x="1382506" y="1559343"/>
              <a:ext cx="88856" cy="113663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27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27"/>
          <p:cNvGrpSpPr/>
          <p:nvPr/>
        </p:nvGrpSpPr>
        <p:grpSpPr>
          <a:xfrm>
            <a:off x="637017" y="3400823"/>
            <a:ext cx="3608792" cy="2344413"/>
            <a:chOff x="637017" y="3400823"/>
            <a:chExt cx="3608792" cy="2344413"/>
          </a:xfrm>
        </p:grpSpPr>
        <p:sp>
          <p:nvSpPr>
            <p:cNvPr id="1106" name="Google Shape;1106;p27"/>
            <p:cNvSpPr/>
            <p:nvPr/>
          </p:nvSpPr>
          <p:spPr>
            <a:xfrm rot="1563036">
              <a:off x="1325328" y="4466862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7"/>
            <p:cNvSpPr/>
            <p:nvPr/>
          </p:nvSpPr>
          <p:spPr>
            <a:xfrm rot="1563036">
              <a:off x="2321885" y="3905840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7"/>
            <p:cNvSpPr/>
            <p:nvPr/>
          </p:nvSpPr>
          <p:spPr>
            <a:xfrm rot="1563036">
              <a:off x="2631414" y="395340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7"/>
            <p:cNvSpPr/>
            <p:nvPr/>
          </p:nvSpPr>
          <p:spPr>
            <a:xfrm rot="1563036">
              <a:off x="3473969" y="4119514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7"/>
            <p:cNvSpPr/>
            <p:nvPr/>
          </p:nvSpPr>
          <p:spPr>
            <a:xfrm rot="1563036">
              <a:off x="1565002" y="4654373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7"/>
            <p:cNvSpPr/>
            <p:nvPr/>
          </p:nvSpPr>
          <p:spPr>
            <a:xfrm rot="1563036">
              <a:off x="1710038" y="4808666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7"/>
            <p:cNvSpPr/>
            <p:nvPr/>
          </p:nvSpPr>
          <p:spPr>
            <a:xfrm rot="1563036">
              <a:off x="1074194" y="4052964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7"/>
            <p:cNvSpPr/>
            <p:nvPr/>
          </p:nvSpPr>
          <p:spPr>
            <a:xfrm rot="1563036">
              <a:off x="2857393" y="4112353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7"/>
            <p:cNvSpPr/>
            <p:nvPr/>
          </p:nvSpPr>
          <p:spPr>
            <a:xfrm rot="1563036">
              <a:off x="3197184" y="4789354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7"/>
            <p:cNvSpPr/>
            <p:nvPr/>
          </p:nvSpPr>
          <p:spPr>
            <a:xfrm rot="1563036">
              <a:off x="1807094" y="3833516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7"/>
            <p:cNvSpPr/>
            <p:nvPr/>
          </p:nvSpPr>
          <p:spPr>
            <a:xfrm rot="1563036">
              <a:off x="2543837" y="5002128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7"/>
            <p:cNvSpPr/>
            <p:nvPr/>
          </p:nvSpPr>
          <p:spPr>
            <a:xfrm rot="1563036">
              <a:off x="3601730" y="4817302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7"/>
            <p:cNvSpPr/>
            <p:nvPr/>
          </p:nvSpPr>
          <p:spPr>
            <a:xfrm rot="1563036">
              <a:off x="1573773" y="445410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7"/>
            <p:cNvSpPr/>
            <p:nvPr/>
          </p:nvSpPr>
          <p:spPr>
            <a:xfrm rot="1563036">
              <a:off x="1707025" y="45671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7"/>
            <p:cNvSpPr/>
            <p:nvPr/>
          </p:nvSpPr>
          <p:spPr>
            <a:xfrm rot="1563036">
              <a:off x="836711" y="3840284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7"/>
            <p:cNvSpPr/>
            <p:nvPr/>
          </p:nvSpPr>
          <p:spPr>
            <a:xfrm rot="1563036">
              <a:off x="969954" y="395325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7"/>
            <p:cNvSpPr/>
            <p:nvPr/>
          </p:nvSpPr>
          <p:spPr>
            <a:xfrm rot="1563036">
              <a:off x="1720880" y="3481520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7"/>
            <p:cNvSpPr/>
            <p:nvPr/>
          </p:nvSpPr>
          <p:spPr>
            <a:xfrm rot="1563036">
              <a:off x="1854136" y="3594159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7"/>
            <p:cNvSpPr/>
            <p:nvPr/>
          </p:nvSpPr>
          <p:spPr>
            <a:xfrm rot="1563036">
              <a:off x="3538819" y="4028393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7"/>
            <p:cNvSpPr/>
            <p:nvPr/>
          </p:nvSpPr>
          <p:spPr>
            <a:xfrm rot="1563036">
              <a:off x="3681772" y="4165928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7"/>
            <p:cNvSpPr/>
            <p:nvPr/>
          </p:nvSpPr>
          <p:spPr>
            <a:xfrm rot="1563036">
              <a:off x="1888463" y="4611065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7"/>
            <p:cNvSpPr/>
            <p:nvPr/>
          </p:nvSpPr>
          <p:spPr>
            <a:xfrm rot="1563036">
              <a:off x="1869020" y="467025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7"/>
            <p:cNvSpPr/>
            <p:nvPr/>
          </p:nvSpPr>
          <p:spPr>
            <a:xfrm rot="1563036">
              <a:off x="1875365" y="464642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7"/>
            <p:cNvSpPr/>
            <p:nvPr/>
          </p:nvSpPr>
          <p:spPr>
            <a:xfrm rot="1563036">
              <a:off x="1854698" y="46109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7"/>
            <p:cNvSpPr/>
            <p:nvPr/>
          </p:nvSpPr>
          <p:spPr>
            <a:xfrm rot="1563036">
              <a:off x="1801595" y="457818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7"/>
            <p:cNvSpPr/>
            <p:nvPr/>
          </p:nvSpPr>
          <p:spPr>
            <a:xfrm rot="1563036">
              <a:off x="1825282" y="459779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7"/>
            <p:cNvSpPr/>
            <p:nvPr/>
          </p:nvSpPr>
          <p:spPr>
            <a:xfrm rot="1563036">
              <a:off x="1764531" y="458383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7"/>
            <p:cNvSpPr/>
            <p:nvPr/>
          </p:nvSpPr>
          <p:spPr>
            <a:xfrm rot="1563036">
              <a:off x="1767778" y="4614955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7"/>
            <p:cNvSpPr/>
            <p:nvPr/>
          </p:nvSpPr>
          <p:spPr>
            <a:xfrm rot="1563036">
              <a:off x="1728984" y="463927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7"/>
            <p:cNvSpPr/>
            <p:nvPr/>
          </p:nvSpPr>
          <p:spPr>
            <a:xfrm rot="1563036">
              <a:off x="1744538" y="46701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 rot="1563036">
              <a:off x="1872483" y="471367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 rot="1563036">
              <a:off x="1857424" y="46894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 rot="1563036">
              <a:off x="1774576" y="471012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 rot="1563036">
              <a:off x="1848709" y="4744324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 rot="1563036">
              <a:off x="1799543" y="47260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 rot="1563036">
              <a:off x="1744695" y="47108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 rot="1563036">
              <a:off x="1151258" y="3997453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 rot="1563036">
              <a:off x="1131820" y="4056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 rot="1563036">
              <a:off x="1138265" y="4032385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 rot="1563036">
              <a:off x="1117592" y="399695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 rot="1563036">
              <a:off x="1064385" y="39645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 rot="1563036">
              <a:off x="1088281" y="398377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 rot="1563036">
              <a:off x="1027535" y="396979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 rot="1563036">
              <a:off x="1030573" y="40013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 rot="1563036">
              <a:off x="991982" y="402526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 rot="1563036">
              <a:off x="1007536" y="40560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 rot="1563036">
              <a:off x="1135387" y="41000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 rot="1563036">
              <a:off x="1120319" y="40758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 rot="1563036">
              <a:off x="1037492" y="4096084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 rot="1563036">
              <a:off x="1112546" y="413061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 rot="1563036">
              <a:off x="1062552" y="41119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 rot="1563036">
              <a:off x="1007589" y="40967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 rot="1563036">
              <a:off x="2035511" y="3638349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 rot="1563036">
              <a:off x="2015616" y="369743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 rot="1563036">
              <a:off x="2022405" y="36738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 rot="1563036">
              <a:off x="2001292" y="363817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 rot="1563036">
              <a:off x="1948617" y="360557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 rot="1563036">
              <a:off x="1972350" y="36250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7"/>
            <p:cNvSpPr/>
            <p:nvPr/>
          </p:nvSpPr>
          <p:spPr>
            <a:xfrm rot="1563036">
              <a:off x="1911762" y="361079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7"/>
            <p:cNvSpPr/>
            <p:nvPr/>
          </p:nvSpPr>
          <p:spPr>
            <a:xfrm rot="1563036">
              <a:off x="1914817" y="36423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7"/>
            <p:cNvSpPr/>
            <p:nvPr/>
          </p:nvSpPr>
          <p:spPr>
            <a:xfrm rot="1563036">
              <a:off x="1876231" y="3666249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7"/>
            <p:cNvSpPr/>
            <p:nvPr/>
          </p:nvSpPr>
          <p:spPr>
            <a:xfrm rot="1563036">
              <a:off x="1891770" y="369707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7"/>
            <p:cNvSpPr/>
            <p:nvPr/>
          </p:nvSpPr>
          <p:spPr>
            <a:xfrm rot="1563036">
              <a:off x="2019203" y="374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7"/>
            <p:cNvSpPr/>
            <p:nvPr/>
          </p:nvSpPr>
          <p:spPr>
            <a:xfrm rot="1563036">
              <a:off x="2004145" y="37166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7"/>
            <p:cNvSpPr/>
            <p:nvPr/>
          </p:nvSpPr>
          <p:spPr>
            <a:xfrm rot="1563036">
              <a:off x="1921621" y="37375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 rot="1563036">
              <a:off x="1996153" y="377184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 rot="1563036">
              <a:off x="1946775" y="375298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7"/>
            <p:cNvSpPr/>
            <p:nvPr/>
          </p:nvSpPr>
          <p:spPr>
            <a:xfrm rot="1563036">
              <a:off x="1891290" y="373800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7"/>
            <p:cNvSpPr/>
            <p:nvPr/>
          </p:nvSpPr>
          <p:spPr>
            <a:xfrm rot="1563036">
              <a:off x="3863805" y="4252623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 rot="1563036">
              <a:off x="3818085" y="42932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7"/>
            <p:cNvSpPr/>
            <p:nvPr/>
          </p:nvSpPr>
          <p:spPr>
            <a:xfrm rot="1563036">
              <a:off x="3835533" y="427596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7"/>
            <p:cNvSpPr/>
            <p:nvPr/>
          </p:nvSpPr>
          <p:spPr>
            <a:xfrm rot="1563036">
              <a:off x="3835157" y="42346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7"/>
            <p:cNvSpPr/>
            <p:nvPr/>
          </p:nvSpPr>
          <p:spPr>
            <a:xfrm rot="1563036">
              <a:off x="3805822" y="418014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7"/>
            <p:cNvSpPr/>
            <p:nvPr/>
          </p:nvSpPr>
          <p:spPr>
            <a:xfrm rot="1563036">
              <a:off x="3816677" y="42086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7"/>
            <p:cNvSpPr/>
            <p:nvPr/>
          </p:nvSpPr>
          <p:spPr>
            <a:xfrm rot="1563036">
              <a:off x="3770917" y="416626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7"/>
            <p:cNvSpPr/>
            <p:nvPr/>
          </p:nvSpPr>
          <p:spPr>
            <a:xfrm rot="1563036">
              <a:off x="3757926" y="41947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7"/>
            <p:cNvSpPr/>
            <p:nvPr/>
          </p:nvSpPr>
          <p:spPr>
            <a:xfrm rot="1563036">
              <a:off x="3712232" y="419668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7"/>
            <p:cNvSpPr/>
            <p:nvPr/>
          </p:nvSpPr>
          <p:spPr>
            <a:xfrm rot="1563036">
              <a:off x="3710750" y="423082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7"/>
            <p:cNvSpPr/>
            <p:nvPr/>
          </p:nvSpPr>
          <p:spPr>
            <a:xfrm rot="1563036">
              <a:off x="3799359" y="433269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7"/>
            <p:cNvSpPr/>
            <p:nvPr/>
          </p:nvSpPr>
          <p:spPr>
            <a:xfrm rot="1563036">
              <a:off x="3798462" y="430428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 rot="1563036">
              <a:off x="3716027" y="428085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 rot="1563036">
              <a:off x="3763849" y="4348169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 rot="1563036">
              <a:off x="3730631" y="43070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 rot="1563036">
              <a:off x="3690294" y="426622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 rot="1563036">
              <a:off x="1731600" y="4585897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 rot="1563036">
              <a:off x="994514" y="397188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 rot="1563036">
              <a:off x="1878617" y="3613312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7"/>
            <p:cNvSpPr/>
            <p:nvPr/>
          </p:nvSpPr>
          <p:spPr>
            <a:xfrm rot="1563036">
              <a:off x="3693912" y="4177760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7"/>
            <p:cNvSpPr/>
            <p:nvPr/>
          </p:nvSpPr>
          <p:spPr>
            <a:xfrm rot="1563036">
              <a:off x="3061328" y="4549973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7"/>
            <p:cNvSpPr/>
            <p:nvPr/>
          </p:nvSpPr>
          <p:spPr>
            <a:xfrm rot="1563036">
              <a:off x="3157197" y="464510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7"/>
            <p:cNvSpPr/>
            <p:nvPr/>
          </p:nvSpPr>
          <p:spPr>
            <a:xfrm rot="1563036">
              <a:off x="3244216" y="468672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7"/>
            <p:cNvSpPr/>
            <p:nvPr/>
          </p:nvSpPr>
          <p:spPr>
            <a:xfrm rot="1563036">
              <a:off x="3216264" y="473234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7"/>
            <p:cNvSpPr/>
            <p:nvPr/>
          </p:nvSpPr>
          <p:spPr>
            <a:xfrm rot="1563036">
              <a:off x="3227052" y="4737491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7"/>
            <p:cNvSpPr/>
            <p:nvPr/>
          </p:nvSpPr>
          <p:spPr>
            <a:xfrm rot="1563036">
              <a:off x="3245159" y="471112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7"/>
            <p:cNvSpPr/>
            <p:nvPr/>
          </p:nvSpPr>
          <p:spPr>
            <a:xfrm rot="1563036">
              <a:off x="3205842" y="4658494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7"/>
            <p:cNvSpPr/>
            <p:nvPr/>
          </p:nvSpPr>
          <p:spPr>
            <a:xfrm rot="1563036">
              <a:off x="3243170" y="467765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7"/>
            <p:cNvSpPr/>
            <p:nvPr/>
          </p:nvSpPr>
          <p:spPr>
            <a:xfrm rot="1563036">
              <a:off x="3180230" y="471090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7"/>
            <p:cNvSpPr/>
            <p:nvPr/>
          </p:nvSpPr>
          <p:spPr>
            <a:xfrm rot="1563036">
              <a:off x="3177213" y="469220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7"/>
            <p:cNvSpPr/>
            <p:nvPr/>
          </p:nvSpPr>
          <p:spPr>
            <a:xfrm rot="1563036">
              <a:off x="3185266" y="4703112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7"/>
            <p:cNvSpPr/>
            <p:nvPr/>
          </p:nvSpPr>
          <p:spPr>
            <a:xfrm rot="1563036">
              <a:off x="3198633" y="471526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7"/>
            <p:cNvSpPr/>
            <p:nvPr/>
          </p:nvSpPr>
          <p:spPr>
            <a:xfrm rot="1563036">
              <a:off x="3204844" y="4681398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7"/>
            <p:cNvSpPr/>
            <p:nvPr/>
          </p:nvSpPr>
          <p:spPr>
            <a:xfrm rot="1563036">
              <a:off x="3231420" y="465687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7"/>
            <p:cNvSpPr/>
            <p:nvPr/>
          </p:nvSpPr>
          <p:spPr>
            <a:xfrm rot="1563036">
              <a:off x="3295189" y="46951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7"/>
            <p:cNvSpPr/>
            <p:nvPr/>
          </p:nvSpPr>
          <p:spPr>
            <a:xfrm rot="1563036">
              <a:off x="3269370" y="473253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7"/>
            <p:cNvSpPr/>
            <p:nvPr/>
          </p:nvSpPr>
          <p:spPr>
            <a:xfrm rot="1563036">
              <a:off x="3278970" y="471717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7"/>
            <p:cNvSpPr/>
            <p:nvPr/>
          </p:nvSpPr>
          <p:spPr>
            <a:xfrm rot="1563036">
              <a:off x="3271699" y="468776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7"/>
            <p:cNvSpPr/>
            <p:nvPr/>
          </p:nvSpPr>
          <p:spPr>
            <a:xfrm rot="1563036">
              <a:off x="3240857" y="4653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7"/>
            <p:cNvSpPr/>
            <p:nvPr/>
          </p:nvSpPr>
          <p:spPr>
            <a:xfrm rot="1563036">
              <a:off x="3253859" y="46726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7"/>
            <p:cNvSpPr/>
            <p:nvPr/>
          </p:nvSpPr>
          <p:spPr>
            <a:xfrm rot="1563036">
              <a:off x="3213721" y="464980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7"/>
            <p:cNvSpPr/>
            <p:nvPr/>
          </p:nvSpPr>
          <p:spPr>
            <a:xfrm rot="1563036">
              <a:off x="3209344" y="467310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7"/>
            <p:cNvSpPr/>
            <p:nvPr/>
          </p:nvSpPr>
          <p:spPr>
            <a:xfrm rot="1563036">
              <a:off x="3176873" y="468205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7"/>
            <p:cNvSpPr/>
            <p:nvPr/>
          </p:nvSpPr>
          <p:spPr>
            <a:xfrm rot="1563036">
              <a:off x="3181643" y="470706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7"/>
            <p:cNvSpPr/>
            <p:nvPr/>
          </p:nvSpPr>
          <p:spPr>
            <a:xfrm rot="1563036">
              <a:off x="3263308" y="476429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7"/>
            <p:cNvSpPr/>
            <p:nvPr/>
          </p:nvSpPr>
          <p:spPr>
            <a:xfrm rot="1563036">
              <a:off x="3257489" y="4744128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7"/>
            <p:cNvSpPr/>
            <p:nvPr/>
          </p:nvSpPr>
          <p:spPr>
            <a:xfrm rot="1563036">
              <a:off x="3194800" y="474149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7"/>
            <p:cNvSpPr/>
            <p:nvPr/>
          </p:nvSpPr>
          <p:spPr>
            <a:xfrm rot="1563036">
              <a:off x="3240769" y="478125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7"/>
            <p:cNvSpPr/>
            <p:nvPr/>
          </p:nvSpPr>
          <p:spPr>
            <a:xfrm rot="1563036">
              <a:off x="3209377" y="4758013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7"/>
            <p:cNvSpPr/>
            <p:nvPr/>
          </p:nvSpPr>
          <p:spPr>
            <a:xfrm rot="1563036">
              <a:off x="3173316" y="47357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7"/>
            <p:cNvSpPr/>
            <p:nvPr/>
          </p:nvSpPr>
          <p:spPr>
            <a:xfrm rot="1563036">
              <a:off x="3209711" y="469454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7"/>
            <p:cNvSpPr/>
            <p:nvPr/>
          </p:nvSpPr>
          <p:spPr>
            <a:xfrm rot="1563036">
              <a:off x="1408701" y="366592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7"/>
            <p:cNvSpPr/>
            <p:nvPr/>
          </p:nvSpPr>
          <p:spPr>
            <a:xfrm rot="1563036">
              <a:off x="1504995" y="3761186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7"/>
            <p:cNvSpPr/>
            <p:nvPr/>
          </p:nvSpPr>
          <p:spPr>
            <a:xfrm rot="1563036">
              <a:off x="1591541" y="3802795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7"/>
            <p:cNvSpPr/>
            <p:nvPr/>
          </p:nvSpPr>
          <p:spPr>
            <a:xfrm rot="1563036">
              <a:off x="1564068" y="3848496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7"/>
            <p:cNvSpPr/>
            <p:nvPr/>
          </p:nvSpPr>
          <p:spPr>
            <a:xfrm rot="1563036">
              <a:off x="1574876" y="3853556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7"/>
            <p:cNvSpPr/>
            <p:nvPr/>
          </p:nvSpPr>
          <p:spPr>
            <a:xfrm rot="1563036">
              <a:off x="1592983" y="382719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7"/>
            <p:cNvSpPr/>
            <p:nvPr/>
          </p:nvSpPr>
          <p:spPr>
            <a:xfrm rot="1563036">
              <a:off x="1553146" y="3774751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7"/>
            <p:cNvSpPr/>
            <p:nvPr/>
          </p:nvSpPr>
          <p:spPr>
            <a:xfrm rot="1563036">
              <a:off x="1590994" y="379371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7"/>
            <p:cNvSpPr/>
            <p:nvPr/>
          </p:nvSpPr>
          <p:spPr>
            <a:xfrm rot="1563036">
              <a:off x="1527400" y="382726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7"/>
            <p:cNvSpPr/>
            <p:nvPr/>
          </p:nvSpPr>
          <p:spPr>
            <a:xfrm rot="1563036">
              <a:off x="1525037" y="380827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7"/>
            <p:cNvSpPr/>
            <p:nvPr/>
          </p:nvSpPr>
          <p:spPr>
            <a:xfrm rot="1563036">
              <a:off x="1532931" y="381929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7"/>
            <p:cNvSpPr/>
            <p:nvPr/>
          </p:nvSpPr>
          <p:spPr>
            <a:xfrm rot="1563036">
              <a:off x="1546415" y="3831408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7"/>
            <p:cNvSpPr/>
            <p:nvPr/>
          </p:nvSpPr>
          <p:spPr>
            <a:xfrm rot="1563036">
              <a:off x="1552659" y="3797501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7"/>
            <p:cNvSpPr/>
            <p:nvPr/>
          </p:nvSpPr>
          <p:spPr>
            <a:xfrm rot="1563036">
              <a:off x="1579244" y="3772938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7"/>
            <p:cNvSpPr/>
            <p:nvPr/>
          </p:nvSpPr>
          <p:spPr>
            <a:xfrm rot="1563036">
              <a:off x="1643038" y="3811149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7"/>
            <p:cNvSpPr/>
            <p:nvPr/>
          </p:nvSpPr>
          <p:spPr>
            <a:xfrm rot="1563036">
              <a:off x="1617168" y="38486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7"/>
            <p:cNvSpPr/>
            <p:nvPr/>
          </p:nvSpPr>
          <p:spPr>
            <a:xfrm rot="1563036">
              <a:off x="1626794" y="3833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7"/>
            <p:cNvSpPr/>
            <p:nvPr/>
          </p:nvSpPr>
          <p:spPr>
            <a:xfrm rot="1563036">
              <a:off x="1619547" y="380372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7"/>
            <p:cNvSpPr/>
            <p:nvPr/>
          </p:nvSpPr>
          <p:spPr>
            <a:xfrm rot="1563036">
              <a:off x="1588700" y="3769661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7"/>
            <p:cNvSpPr/>
            <p:nvPr/>
          </p:nvSpPr>
          <p:spPr>
            <a:xfrm rot="1563036">
              <a:off x="1601604" y="378862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7"/>
            <p:cNvSpPr/>
            <p:nvPr/>
          </p:nvSpPr>
          <p:spPr>
            <a:xfrm rot="1563036">
              <a:off x="1560967" y="376621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7"/>
            <p:cNvSpPr/>
            <p:nvPr/>
          </p:nvSpPr>
          <p:spPr>
            <a:xfrm rot="1563036">
              <a:off x="1557066" y="3789034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7"/>
            <p:cNvSpPr/>
            <p:nvPr/>
          </p:nvSpPr>
          <p:spPr>
            <a:xfrm rot="1563036">
              <a:off x="1524676" y="379811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7"/>
            <p:cNvSpPr/>
            <p:nvPr/>
          </p:nvSpPr>
          <p:spPr>
            <a:xfrm rot="1563036">
              <a:off x="1529364" y="3823104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7"/>
            <p:cNvSpPr/>
            <p:nvPr/>
          </p:nvSpPr>
          <p:spPr>
            <a:xfrm rot="1563036">
              <a:off x="1610680" y="388025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7"/>
            <p:cNvSpPr/>
            <p:nvPr/>
          </p:nvSpPr>
          <p:spPr>
            <a:xfrm rot="1563036">
              <a:off x="1605187" y="386016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 rot="1563036">
              <a:off x="1542493" y="385800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 rot="1563036">
              <a:off x="1588141" y="389721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 rot="1563036">
              <a:off x="1556749" y="387397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7"/>
            <p:cNvSpPr/>
            <p:nvPr/>
          </p:nvSpPr>
          <p:spPr>
            <a:xfrm rot="1563036">
              <a:off x="1521060" y="3852153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7"/>
            <p:cNvSpPr/>
            <p:nvPr/>
          </p:nvSpPr>
          <p:spPr>
            <a:xfrm rot="1563036">
              <a:off x="1556979" y="3810955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7"/>
            <p:cNvSpPr/>
            <p:nvPr/>
          </p:nvSpPr>
          <p:spPr>
            <a:xfrm rot="1563036">
              <a:off x="2733568" y="3893188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7"/>
            <p:cNvSpPr/>
            <p:nvPr/>
          </p:nvSpPr>
          <p:spPr>
            <a:xfrm rot="1563036">
              <a:off x="2829417" y="3988820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7"/>
            <p:cNvSpPr/>
            <p:nvPr/>
          </p:nvSpPr>
          <p:spPr>
            <a:xfrm rot="1563036">
              <a:off x="2916480" y="4030271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7"/>
            <p:cNvSpPr/>
            <p:nvPr/>
          </p:nvSpPr>
          <p:spPr>
            <a:xfrm rot="1563036">
              <a:off x="2888469" y="4075648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7"/>
            <p:cNvSpPr/>
            <p:nvPr/>
          </p:nvSpPr>
          <p:spPr>
            <a:xfrm rot="1563036">
              <a:off x="2899758" y="4081159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7"/>
            <p:cNvSpPr/>
            <p:nvPr/>
          </p:nvSpPr>
          <p:spPr>
            <a:xfrm rot="1563036">
              <a:off x="2917419" y="4054671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7"/>
            <p:cNvSpPr/>
            <p:nvPr/>
          </p:nvSpPr>
          <p:spPr>
            <a:xfrm rot="1563036">
              <a:off x="2877997" y="400201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7"/>
            <p:cNvSpPr/>
            <p:nvPr/>
          </p:nvSpPr>
          <p:spPr>
            <a:xfrm rot="1563036">
              <a:off x="2915394" y="402086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7"/>
            <p:cNvSpPr/>
            <p:nvPr/>
          </p:nvSpPr>
          <p:spPr>
            <a:xfrm rot="1563036">
              <a:off x="2852360" y="405452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7"/>
            <p:cNvSpPr/>
            <p:nvPr/>
          </p:nvSpPr>
          <p:spPr>
            <a:xfrm rot="1563036">
              <a:off x="2849417" y="4035509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7"/>
            <p:cNvSpPr/>
            <p:nvPr/>
          </p:nvSpPr>
          <p:spPr>
            <a:xfrm rot="1563036">
              <a:off x="2857386" y="4046780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7"/>
            <p:cNvSpPr/>
            <p:nvPr/>
          </p:nvSpPr>
          <p:spPr>
            <a:xfrm rot="1563036">
              <a:off x="2870883" y="4058843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7"/>
            <p:cNvSpPr/>
            <p:nvPr/>
          </p:nvSpPr>
          <p:spPr>
            <a:xfrm rot="1563036">
              <a:off x="2876964" y="4025066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7"/>
            <p:cNvSpPr/>
            <p:nvPr/>
          </p:nvSpPr>
          <p:spPr>
            <a:xfrm rot="1563036">
              <a:off x="2903580" y="400036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7"/>
            <p:cNvSpPr/>
            <p:nvPr/>
          </p:nvSpPr>
          <p:spPr>
            <a:xfrm rot="1563036">
              <a:off x="2967413" y="403841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7"/>
            <p:cNvSpPr/>
            <p:nvPr/>
          </p:nvSpPr>
          <p:spPr>
            <a:xfrm rot="1563036">
              <a:off x="2942025" y="4076324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7"/>
            <p:cNvSpPr/>
            <p:nvPr/>
          </p:nvSpPr>
          <p:spPr>
            <a:xfrm rot="1563036">
              <a:off x="2951299" y="406041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7"/>
            <p:cNvSpPr/>
            <p:nvPr/>
          </p:nvSpPr>
          <p:spPr>
            <a:xfrm rot="1563036">
              <a:off x="2943923" y="403146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7"/>
            <p:cNvSpPr/>
            <p:nvPr/>
          </p:nvSpPr>
          <p:spPr>
            <a:xfrm rot="1563036">
              <a:off x="2912977" y="399737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7"/>
            <p:cNvSpPr/>
            <p:nvPr/>
          </p:nvSpPr>
          <p:spPr>
            <a:xfrm rot="1563036">
              <a:off x="2926083" y="40159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7"/>
            <p:cNvSpPr/>
            <p:nvPr/>
          </p:nvSpPr>
          <p:spPr>
            <a:xfrm rot="1563036">
              <a:off x="2885795" y="399357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7"/>
            <p:cNvSpPr/>
            <p:nvPr/>
          </p:nvSpPr>
          <p:spPr>
            <a:xfrm rot="1563036">
              <a:off x="2881547" y="40163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7"/>
            <p:cNvSpPr/>
            <p:nvPr/>
          </p:nvSpPr>
          <p:spPr>
            <a:xfrm rot="1563036">
              <a:off x="2849181" y="402529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7"/>
            <p:cNvSpPr/>
            <p:nvPr/>
          </p:nvSpPr>
          <p:spPr>
            <a:xfrm rot="1563036">
              <a:off x="2853872" y="405028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7"/>
            <p:cNvSpPr/>
            <p:nvPr/>
          </p:nvSpPr>
          <p:spPr>
            <a:xfrm rot="1563036">
              <a:off x="2935637" y="410753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7"/>
            <p:cNvSpPr/>
            <p:nvPr/>
          </p:nvSpPr>
          <p:spPr>
            <a:xfrm rot="1563036">
              <a:off x="2929697" y="40873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7"/>
            <p:cNvSpPr/>
            <p:nvPr/>
          </p:nvSpPr>
          <p:spPr>
            <a:xfrm rot="1563036">
              <a:off x="2866920" y="408516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7"/>
            <p:cNvSpPr/>
            <p:nvPr/>
          </p:nvSpPr>
          <p:spPr>
            <a:xfrm rot="1563036">
              <a:off x="2912969" y="412504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7"/>
            <p:cNvSpPr/>
            <p:nvPr/>
          </p:nvSpPr>
          <p:spPr>
            <a:xfrm rot="1563036">
              <a:off x="2881686" y="410133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7"/>
            <p:cNvSpPr/>
            <p:nvPr/>
          </p:nvSpPr>
          <p:spPr>
            <a:xfrm rot="1563036">
              <a:off x="2845436" y="40794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7"/>
            <p:cNvSpPr/>
            <p:nvPr/>
          </p:nvSpPr>
          <p:spPr>
            <a:xfrm rot="1563036">
              <a:off x="2881935" y="4038235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7"/>
            <p:cNvSpPr/>
            <p:nvPr/>
          </p:nvSpPr>
          <p:spPr>
            <a:xfrm rot="1563036">
              <a:off x="3002191" y="383075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7"/>
            <p:cNvSpPr/>
            <p:nvPr/>
          </p:nvSpPr>
          <p:spPr>
            <a:xfrm rot="1563036">
              <a:off x="3098035" y="3925992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7"/>
            <p:cNvSpPr/>
            <p:nvPr/>
          </p:nvSpPr>
          <p:spPr>
            <a:xfrm rot="1563036">
              <a:off x="3185009" y="3967808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7"/>
            <p:cNvSpPr/>
            <p:nvPr/>
          </p:nvSpPr>
          <p:spPr>
            <a:xfrm rot="1563036">
              <a:off x="3157129" y="401321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7"/>
            <p:cNvSpPr/>
            <p:nvPr/>
          </p:nvSpPr>
          <p:spPr>
            <a:xfrm rot="1563036">
              <a:off x="3168326" y="4018552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7"/>
            <p:cNvSpPr/>
            <p:nvPr/>
          </p:nvSpPr>
          <p:spPr>
            <a:xfrm rot="1563036">
              <a:off x="3185999" y="3992106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7"/>
            <p:cNvSpPr/>
            <p:nvPr/>
          </p:nvSpPr>
          <p:spPr>
            <a:xfrm rot="1563036">
              <a:off x="3146553" y="3939555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7"/>
            <p:cNvSpPr/>
            <p:nvPr/>
          </p:nvSpPr>
          <p:spPr>
            <a:xfrm rot="1563036">
              <a:off x="3184054" y="395844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7"/>
            <p:cNvSpPr/>
            <p:nvPr/>
          </p:nvSpPr>
          <p:spPr>
            <a:xfrm rot="1563036">
              <a:off x="3120916" y="3992072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7"/>
            <p:cNvSpPr/>
            <p:nvPr/>
          </p:nvSpPr>
          <p:spPr>
            <a:xfrm rot="1563036">
              <a:off x="3118076" y="3973082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7"/>
            <p:cNvSpPr/>
            <p:nvPr/>
          </p:nvSpPr>
          <p:spPr>
            <a:xfrm rot="1563036">
              <a:off x="3125990" y="3984017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7"/>
            <p:cNvSpPr/>
            <p:nvPr/>
          </p:nvSpPr>
          <p:spPr>
            <a:xfrm rot="1563036">
              <a:off x="3139455" y="3996214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7"/>
            <p:cNvSpPr/>
            <p:nvPr/>
          </p:nvSpPr>
          <p:spPr>
            <a:xfrm rot="1563036">
              <a:off x="3145689" y="3962354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7"/>
            <p:cNvSpPr/>
            <p:nvPr/>
          </p:nvSpPr>
          <p:spPr>
            <a:xfrm rot="1563036">
              <a:off x="3172133" y="393782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7"/>
            <p:cNvSpPr/>
            <p:nvPr/>
          </p:nvSpPr>
          <p:spPr>
            <a:xfrm rot="1563036">
              <a:off x="3236073" y="3975977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7"/>
            <p:cNvSpPr/>
            <p:nvPr/>
          </p:nvSpPr>
          <p:spPr>
            <a:xfrm rot="1563036">
              <a:off x="3210684" y="401342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7"/>
            <p:cNvSpPr/>
            <p:nvPr/>
          </p:nvSpPr>
          <p:spPr>
            <a:xfrm rot="1563036">
              <a:off x="3219854" y="399796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7"/>
            <p:cNvSpPr/>
            <p:nvPr/>
          </p:nvSpPr>
          <p:spPr>
            <a:xfrm rot="1563036">
              <a:off x="3212584" y="39685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 rot="1563036">
              <a:off x="3181637" y="393493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 rot="1563036">
              <a:off x="3194639" y="39534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 rot="1563036">
              <a:off x="3154454" y="393114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 rot="1563036">
              <a:off x="3150102" y="395386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 rot="1563036">
              <a:off x="3117735" y="396284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 rot="1563036">
              <a:off x="3122428" y="39878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 rot="1563036">
              <a:off x="3204192" y="404507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 rot="1563036">
              <a:off x="3198251" y="4024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 rot="1563036">
              <a:off x="3135453" y="402270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 rot="1563036">
              <a:off x="3181629" y="406213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 rot="1563036">
              <a:off x="3150241" y="403888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 rot="1563036">
              <a:off x="3114096" y="4016977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 rot="1563036">
              <a:off x="3150468" y="3975778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 rot="1563036">
              <a:off x="2343830" y="365521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 rot="1563036">
              <a:off x="2439699" y="375034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 rot="1563036">
              <a:off x="2526723" y="3791969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 rot="1563036">
              <a:off x="2498766" y="383758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 rot="1563036">
              <a:off x="2509559" y="384270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 rot="1563036">
              <a:off x="2527662" y="381636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 rot="1563036">
              <a:off x="2488344" y="376373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 rot="1563036">
              <a:off x="2525671" y="3782896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 rot="1563036">
              <a:off x="2462737" y="3816121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 rot="1563036">
              <a:off x="2459715" y="379744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 rot="1563036">
              <a:off x="2467769" y="3808351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 rot="1563036">
              <a:off x="2481135" y="382050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 rot="1563036">
              <a:off x="2487346" y="3786637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 rot="1563036">
              <a:off x="2513928" y="376209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 rot="1563036">
              <a:off x="2577712" y="3800438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 rot="1563036">
              <a:off x="2551873" y="383777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 rot="1563036">
              <a:off x="2561472" y="382241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 rot="1563036">
              <a:off x="2554228" y="379301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 rot="1563036">
              <a:off x="2523359" y="37589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 rot="1563036">
              <a:off x="2536366" y="3777932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 rot="1563036">
              <a:off x="2496223" y="375504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 rot="1563036">
              <a:off x="2491847" y="377834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 rot="1563036">
              <a:off x="2459480" y="378732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 rot="1563036">
              <a:off x="2464150" y="3812309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 rot="1563036">
              <a:off x="2545810" y="386953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 rot="1563036">
              <a:off x="2539996" y="384936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 rot="1563036">
              <a:off x="2477301" y="384673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 rot="1563036">
              <a:off x="2523271" y="388649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 rot="1563036">
              <a:off x="2491905" y="386323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 rot="1563036">
              <a:off x="2455818" y="384098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 rot="1563036">
              <a:off x="2492213" y="379978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 rot="1563036">
              <a:off x="2349864" y="515643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 rot="1563036">
              <a:off x="3717618" y="4759077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 rot="1563036">
              <a:off x="3683437" y="4823145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 rot="1563036">
              <a:off x="2644838" y="4311568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 rot="1563036">
              <a:off x="2835708" y="4335332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 rot="1563036">
              <a:off x="2806812" y="4313243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 rot="1563036">
              <a:off x="1260951" y="44890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 rot="1563036">
              <a:off x="653603" y="3516862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 rot="1563036">
              <a:off x="3259031" y="5535339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27"/>
          <p:cNvGrpSpPr/>
          <p:nvPr/>
        </p:nvGrpSpPr>
        <p:grpSpPr>
          <a:xfrm>
            <a:off x="4475592" y="-473752"/>
            <a:ext cx="3608792" cy="2344413"/>
            <a:chOff x="-1618533" y="662898"/>
            <a:chExt cx="3608792" cy="2344413"/>
          </a:xfrm>
        </p:grpSpPr>
        <p:sp>
          <p:nvSpPr>
            <p:cNvPr id="1359" name="Google Shape;1359;p27"/>
            <p:cNvSpPr/>
            <p:nvPr/>
          </p:nvSpPr>
          <p:spPr>
            <a:xfrm rot="-9236964">
              <a:off x="-1662900" y="1457453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 rot="-9236964">
              <a:off x="-138633" y="1754187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 rot="-9236964">
              <a:off x="-241799" y="201048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 rot="-9236964">
              <a:off x="-1089498" y="1832427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 rot="-9236964">
              <a:off x="-407403" y="1153911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 rot="-9236964">
              <a:off x="180960" y="1465012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 rot="-9236964">
              <a:off x="603506" y="2132217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 rot="-9236964">
              <a:off x="-1258399" y="1266502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 rot="-9236964">
              <a:off x="-927566" y="1537648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 rot="-9236964">
              <a:off x="725860" y="2282273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 rot="-9236964">
              <a:off x="-34067" y="1096506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 rot="-9236964">
              <a:off x="-1081875" y="1287043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 rot="-9236964">
              <a:off x="586907" y="152518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 rot="-9236964">
              <a:off x="717762" y="16549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 rot="-9236964">
              <a:off x="1323946" y="2139146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 rot="-9236964">
              <a:off x="1454833" y="226880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 rot="-9236964">
              <a:off x="439778" y="2498159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 rot="-9236964">
              <a:off x="571104" y="2627645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 rot="-9236964">
              <a:off x="-1389538" y="1937757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 rot="-9236964">
              <a:off x="-1241824" y="2055785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 rot="-9236964">
              <a:off x="724081" y="1782837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 rot="-9236964">
              <a:off x="746855" y="172647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 rot="-9236964">
              <a:off x="740488" y="175028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 rot="-9236964">
              <a:off x="761178" y="178574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 rot="-9236964">
              <a:off x="814281" y="181855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 rot="-9236964">
              <a:off x="790118" y="1798940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 rot="-9236964">
              <a:off x="851345" y="181290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 rot="-9236964">
              <a:off x="848097" y="178175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 rot="-9236964">
              <a:off x="886892" y="175745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 rot="-9236964">
              <a:off x="871338" y="17266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 rot="-9236964">
              <a:off x="743393" y="168258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 rot="-9236964">
              <a:off x="758451" y="17068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 rot="-9236964">
              <a:off x="841277" y="1686614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 rot="-9236964">
              <a:off x="765739" y="1652365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 rot="-9236964">
              <a:off x="816333" y="167071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 rot="-9236964">
              <a:off x="871181" y="16859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 rot="-9236964">
              <a:off x="1461286" y="2396426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 rot="-9236964">
              <a:off x="1484056" y="23400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 rot="-9236964">
              <a:off x="1477589" y="2363874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 rot="-9236964">
              <a:off x="1498284" y="2399306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7"/>
            <p:cNvSpPr/>
            <p:nvPr/>
          </p:nvSpPr>
          <p:spPr>
            <a:xfrm rot="-9236964">
              <a:off x="1551491" y="243214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7"/>
            <p:cNvSpPr/>
            <p:nvPr/>
          </p:nvSpPr>
          <p:spPr>
            <a:xfrm rot="-9236964">
              <a:off x="1527119" y="241295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 rot="-9236964">
              <a:off x="1588341" y="242692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 rot="-9236964">
              <a:off x="1585303" y="239536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 rot="-9236964">
              <a:off x="1623894" y="237147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 rot="-9236964">
              <a:off x="1608340" y="23406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 rot="-9236964">
              <a:off x="1480489" y="22966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 rot="-9236964">
              <a:off x="1495557" y="23208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 rot="-9236964">
              <a:off x="1578384" y="2300175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 rot="-9236964">
              <a:off x="1503330" y="226611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 rot="-9236964">
              <a:off x="1553324" y="22847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 rot="-9236964">
              <a:off x="1608287" y="22994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 rot="-9236964">
              <a:off x="577510" y="2755553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 rot="-9236964">
              <a:off x="600260" y="269929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 rot="-9236964">
              <a:off x="593471" y="27228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 rot="-9236964">
              <a:off x="614561" y="275855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 rot="-9236964">
              <a:off x="667236" y="279115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 rot="-9236964">
              <a:off x="643526" y="2771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 rot="-9236964">
              <a:off x="704091" y="278593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 rot="-9236964">
              <a:off x="701059" y="275435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 rot="-9236964">
              <a:off x="739645" y="27304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 rot="-9236964">
              <a:off x="724106" y="269966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 rot="-9236964">
              <a:off x="596672" y="26558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 rot="-9236964">
              <a:off x="611731" y="26801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 rot="-9236964">
              <a:off x="694255" y="26592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 rot="-9236964">
              <a:off x="619723" y="262489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 rot="-9236964">
              <a:off x="669101" y="26437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 rot="-9236964">
              <a:off x="724586" y="265873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 rot="-9236964">
              <a:off x="-1250785" y="2141256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 rot="-9236964">
              <a:off x="-1202209" y="210344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 rot="-9236964">
              <a:off x="-1219657" y="212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 rot="-9236964">
              <a:off x="-1219281" y="21621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7"/>
            <p:cNvSpPr/>
            <p:nvPr/>
          </p:nvSpPr>
          <p:spPr>
            <a:xfrm rot="-9236964">
              <a:off x="-1189947" y="221656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7"/>
            <p:cNvSpPr/>
            <p:nvPr/>
          </p:nvSpPr>
          <p:spPr>
            <a:xfrm rot="-9236964">
              <a:off x="-1200824" y="218804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7"/>
            <p:cNvSpPr/>
            <p:nvPr/>
          </p:nvSpPr>
          <p:spPr>
            <a:xfrm rot="-9236964">
              <a:off x="-1155041" y="223047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7"/>
            <p:cNvSpPr/>
            <p:nvPr/>
          </p:nvSpPr>
          <p:spPr>
            <a:xfrm rot="-9236964">
              <a:off x="-1142051" y="22014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 rot="-9236964">
              <a:off x="-1096356" y="220002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 rot="-9236964">
              <a:off x="-1094874" y="216543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 rot="-9236964">
              <a:off x="-1183483" y="20640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 rot="-9236964">
              <a:off x="-1182586" y="20924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 rot="-9236964">
              <a:off x="-1101103" y="211586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 rot="-9236964">
              <a:off x="-1148449" y="204856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 rot="-9236964">
              <a:off x="-1114755" y="20897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 rot="-9236964">
              <a:off x="-1074418" y="213003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 rot="-9236964">
              <a:off x="726863" y="1663238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 rot="-9236964">
              <a:off x="1463949" y="227691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 rot="-9236964">
              <a:off x="579823" y="2635845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 rot="-9236964">
              <a:off x="-1235947" y="2054469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 rot="-9236964">
              <a:off x="-772175" y="1531075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 rot="-9236964">
              <a:off x="-677884" y="162614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rot="-9236964">
              <a:off x="-671013" y="168056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 rot="-9236964">
              <a:off x="-633113" y="162493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 rot="-9236964">
              <a:off x="-649589" y="1644830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 rot="-9236964">
              <a:off x="-656796" y="167135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rot="-9236964">
              <a:off x="-617478" y="170834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rot="-9236964">
              <a:off x="-644835" y="168386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rot="-9236964">
              <a:off x="-591866" y="1655940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 rot="-9236964">
              <a:off x="-605438" y="170745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7"/>
            <p:cNvSpPr/>
            <p:nvPr/>
          </p:nvSpPr>
          <p:spPr>
            <a:xfrm rot="-9236964">
              <a:off x="-607327" y="1683583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7"/>
            <p:cNvSpPr/>
            <p:nvPr/>
          </p:nvSpPr>
          <p:spPr>
            <a:xfrm rot="-9236964">
              <a:off x="-599822" y="164512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 rot="-9236964">
              <a:off x="-610792" y="1700402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 rot="-9236964">
              <a:off x="-621233" y="169764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 rot="-9236964">
              <a:off x="-678859" y="17024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 rot="-9236964">
              <a:off x="-650639" y="166703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 rot="-9236964">
              <a:off x="-660261" y="16823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 rot="-9236964">
              <a:off x="-652990" y="171179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 rot="-9236964">
              <a:off x="-622148" y="1745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 rot="-9236964">
              <a:off x="-635150" y="172735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 rot="-9236964">
              <a:off x="-594514" y="174976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 rot="-9236964">
              <a:off x="-590613" y="1726963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 rot="-9236964">
              <a:off x="-558142" y="171751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 rot="-9236964">
              <a:off x="-562934" y="169297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 rot="-9236964">
              <a:off x="-644123" y="163527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 rot="-9236964">
              <a:off x="-638757" y="165591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 rot="-9236964">
              <a:off x="-576069" y="16580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 rot="-9236964">
              <a:off x="-621585" y="161831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 rot="-9236964">
              <a:off x="-590192" y="164157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 rot="-9236964">
              <a:off x="-554607" y="166382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 rot="-9236964">
              <a:off x="-624656" y="1670895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 rot="-9236964">
              <a:off x="879999" y="241511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7"/>
            <p:cNvSpPr/>
            <p:nvPr/>
          </p:nvSpPr>
          <p:spPr>
            <a:xfrm rot="-9236964">
              <a:off x="974317" y="2510090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7"/>
            <p:cNvSpPr/>
            <p:nvPr/>
          </p:nvSpPr>
          <p:spPr>
            <a:xfrm rot="-9236964">
              <a:off x="981639" y="2564728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7"/>
            <p:cNvSpPr/>
            <p:nvPr/>
          </p:nvSpPr>
          <p:spPr>
            <a:xfrm rot="-9236964">
              <a:off x="1019083" y="2508874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7"/>
            <p:cNvSpPr/>
            <p:nvPr/>
          </p:nvSpPr>
          <p:spPr>
            <a:xfrm rot="-9236964">
              <a:off x="1002587" y="2528765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 rot="-9236964">
              <a:off x="995380" y="255528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 rot="-9236964">
              <a:off x="1034765" y="2592409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 rot="-9236964">
              <a:off x="1007341" y="2567800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 rot="-9236964">
              <a:off x="1060511" y="253955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 rot="-9236964">
              <a:off x="1046738" y="259138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 rot="-9236964">
              <a:off x="1045008" y="256708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 rot="-9236964">
              <a:off x="1052373" y="2529067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 rot="-9236964">
              <a:off x="1041415" y="2584344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 rot="-9236964">
              <a:off x="1030943" y="2581577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 rot="-9236964">
              <a:off x="973790" y="2586537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 rot="-9236964">
              <a:off x="1001541" y="255097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 rot="-9236964">
              <a:off x="991915" y="25663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 rot="-9236964">
              <a:off x="999637" y="259583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 rot="-9236964">
              <a:off x="1030484" y="262990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 rot="-9236964">
              <a:off x="1017604" y="261094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 rot="-9236964">
              <a:off x="1057741" y="263383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 rot="-9236964">
              <a:off x="1062118" y="2610556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 rot="-9236964">
              <a:off x="1094033" y="260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 rot="-9236964">
              <a:off x="1089368" y="2576463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 rot="-9236964">
              <a:off x="1008028" y="251931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 rot="-9236964">
              <a:off x="1013522" y="253940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7"/>
            <p:cNvSpPr/>
            <p:nvPr/>
          </p:nvSpPr>
          <p:spPr>
            <a:xfrm rot="-9236964">
              <a:off x="1076215" y="254204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7"/>
            <p:cNvSpPr/>
            <p:nvPr/>
          </p:nvSpPr>
          <p:spPr>
            <a:xfrm rot="-9236964">
              <a:off x="1030567" y="250235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 rot="-9236964">
              <a:off x="1061960" y="252561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7"/>
            <p:cNvSpPr/>
            <p:nvPr/>
          </p:nvSpPr>
          <p:spPr>
            <a:xfrm rot="-9236964">
              <a:off x="1098125" y="254789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7"/>
            <p:cNvSpPr/>
            <p:nvPr/>
          </p:nvSpPr>
          <p:spPr>
            <a:xfrm rot="-9236964">
              <a:off x="1027600" y="2554958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 rot="-9236964">
              <a:off x="-444393" y="2187452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7"/>
            <p:cNvSpPr/>
            <p:nvPr/>
          </p:nvSpPr>
          <p:spPr>
            <a:xfrm rot="-9236964">
              <a:off x="-350580" y="2282818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7"/>
            <p:cNvSpPr/>
            <p:nvPr/>
          </p:nvSpPr>
          <p:spPr>
            <a:xfrm rot="-9236964">
              <a:off x="-343277" y="2337365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7"/>
            <p:cNvSpPr/>
            <p:nvPr/>
          </p:nvSpPr>
          <p:spPr>
            <a:xfrm rot="-9236964">
              <a:off x="-305317" y="2281246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7"/>
            <p:cNvSpPr/>
            <p:nvPr/>
          </p:nvSpPr>
          <p:spPr>
            <a:xfrm rot="-9236964">
              <a:off x="-321819" y="2301502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7"/>
            <p:cNvSpPr/>
            <p:nvPr/>
          </p:nvSpPr>
          <p:spPr>
            <a:xfrm rot="-9236964">
              <a:off x="-329055" y="2328127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7"/>
            <p:cNvSpPr/>
            <p:nvPr/>
          </p:nvSpPr>
          <p:spPr>
            <a:xfrm rot="-9236964">
              <a:off x="-289633" y="236467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7"/>
            <p:cNvSpPr/>
            <p:nvPr/>
          </p:nvSpPr>
          <p:spPr>
            <a:xfrm rot="-9236964">
              <a:off x="-317059" y="2340173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7"/>
            <p:cNvSpPr/>
            <p:nvPr/>
          </p:nvSpPr>
          <p:spPr>
            <a:xfrm rot="-9236964">
              <a:off x="-263996" y="231226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7"/>
            <p:cNvSpPr/>
            <p:nvPr/>
          </p:nvSpPr>
          <p:spPr>
            <a:xfrm rot="-9236964">
              <a:off x="-277642" y="2363763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7"/>
            <p:cNvSpPr/>
            <p:nvPr/>
          </p:nvSpPr>
          <p:spPr>
            <a:xfrm rot="-9236964">
              <a:off x="-279447" y="2339915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7"/>
            <p:cNvSpPr/>
            <p:nvPr/>
          </p:nvSpPr>
          <p:spPr>
            <a:xfrm rot="-9236964">
              <a:off x="-272547" y="2301790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7"/>
            <p:cNvSpPr/>
            <p:nvPr/>
          </p:nvSpPr>
          <p:spPr>
            <a:xfrm rot="-9236964">
              <a:off x="-282912" y="2356734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7"/>
            <p:cNvSpPr/>
            <p:nvPr/>
          </p:nvSpPr>
          <p:spPr>
            <a:xfrm rot="-9236964">
              <a:off x="-293393" y="2353964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7"/>
            <p:cNvSpPr/>
            <p:nvPr/>
          </p:nvSpPr>
          <p:spPr>
            <a:xfrm rot="-9236964">
              <a:off x="-351084" y="235880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7"/>
            <p:cNvSpPr/>
            <p:nvPr/>
          </p:nvSpPr>
          <p:spPr>
            <a:xfrm rot="-9236964">
              <a:off x="-322841" y="2323719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7"/>
            <p:cNvSpPr/>
            <p:nvPr/>
          </p:nvSpPr>
          <p:spPr>
            <a:xfrm rot="-9236964">
              <a:off x="-332590" y="233915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7"/>
            <p:cNvSpPr/>
            <p:nvPr/>
          </p:nvSpPr>
          <p:spPr>
            <a:xfrm rot="-9236964">
              <a:off x="-325215" y="236858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7"/>
            <p:cNvSpPr/>
            <p:nvPr/>
          </p:nvSpPr>
          <p:spPr>
            <a:xfrm rot="-9236964">
              <a:off x="-294268" y="240222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7"/>
            <p:cNvSpPr/>
            <p:nvPr/>
          </p:nvSpPr>
          <p:spPr>
            <a:xfrm rot="-9236964">
              <a:off x="-307374" y="238365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7"/>
            <p:cNvSpPr/>
            <p:nvPr/>
          </p:nvSpPr>
          <p:spPr>
            <a:xfrm rot="-9236964">
              <a:off x="-267086" y="240599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7"/>
            <p:cNvSpPr/>
            <p:nvPr/>
          </p:nvSpPr>
          <p:spPr>
            <a:xfrm rot="-9236964">
              <a:off x="-262839" y="238327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7"/>
            <p:cNvSpPr/>
            <p:nvPr/>
          </p:nvSpPr>
          <p:spPr>
            <a:xfrm rot="-9236964">
              <a:off x="-230472" y="237427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7"/>
            <p:cNvSpPr/>
            <p:nvPr/>
          </p:nvSpPr>
          <p:spPr>
            <a:xfrm rot="-9236964">
              <a:off x="-235164" y="234930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7"/>
            <p:cNvSpPr/>
            <p:nvPr/>
          </p:nvSpPr>
          <p:spPr>
            <a:xfrm rot="-9236964">
              <a:off x="-316452" y="2292034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7"/>
            <p:cNvSpPr/>
            <p:nvPr/>
          </p:nvSpPr>
          <p:spPr>
            <a:xfrm rot="-9236964">
              <a:off x="-310988" y="23122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7"/>
            <p:cNvSpPr/>
            <p:nvPr/>
          </p:nvSpPr>
          <p:spPr>
            <a:xfrm rot="-9236964">
              <a:off x="-248189" y="231443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7"/>
            <p:cNvSpPr/>
            <p:nvPr/>
          </p:nvSpPr>
          <p:spPr>
            <a:xfrm rot="-9236964">
              <a:off x="-294261" y="227499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7"/>
            <p:cNvSpPr/>
            <p:nvPr/>
          </p:nvSpPr>
          <p:spPr>
            <a:xfrm rot="-9236964">
              <a:off x="-262978" y="229823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7"/>
            <p:cNvSpPr/>
            <p:nvPr/>
          </p:nvSpPr>
          <p:spPr>
            <a:xfrm rot="-9236964">
              <a:off x="-226727" y="23201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7"/>
            <p:cNvSpPr/>
            <p:nvPr/>
          </p:nvSpPr>
          <p:spPr>
            <a:xfrm rot="-9236964">
              <a:off x="-296880" y="2327678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7"/>
            <p:cNvSpPr/>
            <p:nvPr/>
          </p:nvSpPr>
          <p:spPr>
            <a:xfrm rot="-9236964">
              <a:off x="-713038" y="225029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7"/>
            <p:cNvSpPr/>
            <p:nvPr/>
          </p:nvSpPr>
          <p:spPr>
            <a:xfrm rot="-9236964">
              <a:off x="-619199" y="2345261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7"/>
            <p:cNvSpPr/>
            <p:nvPr/>
          </p:nvSpPr>
          <p:spPr>
            <a:xfrm rot="-9236964">
              <a:off x="-611807" y="2399805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7"/>
            <p:cNvSpPr/>
            <p:nvPr/>
          </p:nvSpPr>
          <p:spPr>
            <a:xfrm rot="-9236964">
              <a:off x="-573955" y="234415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7"/>
            <p:cNvSpPr/>
            <p:nvPr/>
          </p:nvSpPr>
          <p:spPr>
            <a:xfrm rot="-9236964">
              <a:off x="-590409" y="2363951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7"/>
            <p:cNvSpPr/>
            <p:nvPr/>
          </p:nvSpPr>
          <p:spPr>
            <a:xfrm rot="-9236964">
              <a:off x="-597613" y="2390578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7"/>
            <p:cNvSpPr/>
            <p:nvPr/>
          </p:nvSpPr>
          <p:spPr>
            <a:xfrm rot="-9236964">
              <a:off x="-558166" y="2427129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7"/>
            <p:cNvSpPr/>
            <p:nvPr/>
          </p:nvSpPr>
          <p:spPr>
            <a:xfrm rot="-9236964">
              <a:off x="-585718" y="240307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7"/>
            <p:cNvSpPr/>
            <p:nvPr/>
          </p:nvSpPr>
          <p:spPr>
            <a:xfrm rot="-9236964">
              <a:off x="-532529" y="2374726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7"/>
            <p:cNvSpPr/>
            <p:nvPr/>
          </p:nvSpPr>
          <p:spPr>
            <a:xfrm rot="-9236964">
              <a:off x="-546301" y="242666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7"/>
            <p:cNvSpPr/>
            <p:nvPr/>
          </p:nvSpPr>
          <p:spPr>
            <a:xfrm rot="-9236964">
              <a:off x="-548051" y="2402360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7"/>
            <p:cNvSpPr/>
            <p:nvPr/>
          </p:nvSpPr>
          <p:spPr>
            <a:xfrm rot="-9236964">
              <a:off x="-541143" y="2364238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7"/>
            <p:cNvSpPr/>
            <p:nvPr/>
          </p:nvSpPr>
          <p:spPr>
            <a:xfrm rot="-9236964">
              <a:off x="-551614" y="2419627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 rot="-9236964">
              <a:off x="-561968" y="241641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7"/>
            <p:cNvSpPr/>
            <p:nvPr/>
          </p:nvSpPr>
          <p:spPr>
            <a:xfrm rot="-9236964">
              <a:off x="-619721" y="242170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7"/>
            <p:cNvSpPr/>
            <p:nvPr/>
          </p:nvSpPr>
          <p:spPr>
            <a:xfrm rot="-9236964">
              <a:off x="-591500" y="238614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 rot="-9236964">
              <a:off x="-601123" y="240160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 rot="-9236964">
              <a:off x="-593852" y="24310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7"/>
            <p:cNvSpPr/>
            <p:nvPr/>
          </p:nvSpPr>
          <p:spPr>
            <a:xfrm rot="-9236964">
              <a:off x="-562906" y="246512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7"/>
            <p:cNvSpPr/>
            <p:nvPr/>
          </p:nvSpPr>
          <p:spPr>
            <a:xfrm rot="-9236964">
              <a:off x="-575907" y="24461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7"/>
            <p:cNvSpPr/>
            <p:nvPr/>
          </p:nvSpPr>
          <p:spPr>
            <a:xfrm rot="-9236964">
              <a:off x="-535746" y="2468899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 rot="-9236964">
              <a:off x="-531393" y="24457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 rot="-9236964">
              <a:off x="-499027" y="24367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 rot="-9236964">
              <a:off x="-503697" y="241176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 rot="-9236964">
              <a:off x="-584985" y="235449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 rot="-9236964">
              <a:off x="-579542" y="2374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 rot="-9236964">
              <a:off x="-516745" y="237688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 rot="-9236964">
              <a:off x="-562898" y="233742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 rot="-9236964">
              <a:off x="-531532" y="236068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 rot="-9236964">
              <a:off x="-495365" y="238306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 rot="-9236964">
              <a:off x="-565436" y="2390135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 rot="-9236964">
              <a:off x="-54677" y="242583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 rot="-9236964">
              <a:off x="39614" y="252090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 rot="-9236964">
              <a:off x="46480" y="2575350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 rot="-9236964">
              <a:off x="84385" y="251969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 rot="-9236964">
              <a:off x="67904" y="253958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 rot="-9236964">
              <a:off x="60702" y="256611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 rot="-9236964">
              <a:off x="100019" y="260310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 rot="-9236964">
              <a:off x="72641" y="257862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 rot="-9236964">
              <a:off x="125626" y="2550699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 rot="-9236964">
              <a:off x="112060" y="260221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 rot="-9236964">
              <a:off x="110170" y="2578344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 rot="-9236964">
              <a:off x="117676" y="253988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 rot="-9236964">
              <a:off x="106706" y="2595163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 rot="-9236964">
              <a:off x="96260" y="259240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 rot="-9236964">
              <a:off x="38639" y="259724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 rot="-9236964">
              <a:off x="66859" y="256179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 rot="-9236964">
              <a:off x="57237" y="25771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 rot="-9236964">
              <a:off x="64504" y="2606576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 rot="-9236964">
              <a:off x="95350" y="26406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 rot="-9236964">
              <a:off x="82343" y="2622133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 rot="-9236964">
              <a:off x="122984" y="264452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 rot="-9236964">
              <a:off x="126885" y="2621724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 rot="-9236964">
              <a:off x="159251" y="2612722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 rot="-9236964">
              <a:off x="154558" y="2587757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 rot="-9236964">
              <a:off x="73374" y="253003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 rot="-9236964">
              <a:off x="78735" y="255069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 rot="-9236964">
              <a:off x="141407" y="255285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 rot="-9236964">
              <a:off x="95913" y="251307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 rot="-9236964">
              <a:off x="127302" y="253633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 rot="-9236964">
              <a:off x="162890" y="255858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 rot="-9236964">
              <a:off x="92842" y="2565656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 rot="-9236964">
              <a:off x="-61187" y="92559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 rot="-9236964">
              <a:off x="-1191848" y="1506533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 rot="-9236964">
              <a:off x="-1172669" y="1476889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 rot="-9236964">
              <a:off x="-295811" y="2059717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 rot="-9236964">
              <a:off x="-335524" y="1988294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 rot="-9236964">
              <a:off x="-297155" y="1997035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 rot="-9236964">
              <a:off x="1222622" y="17628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 rot="-9236964">
              <a:off x="1798221" y="2775150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 rot="-9236964">
              <a:off x="-823819" y="696096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7"/>
          <p:cNvGrpSpPr/>
          <p:nvPr/>
        </p:nvGrpSpPr>
        <p:grpSpPr>
          <a:xfrm>
            <a:off x="7353626" y="2125499"/>
            <a:ext cx="920900" cy="892509"/>
            <a:chOff x="7353626" y="2125499"/>
            <a:chExt cx="920900" cy="892509"/>
          </a:xfrm>
        </p:grpSpPr>
        <p:sp>
          <p:nvSpPr>
            <p:cNvPr id="1612" name="Google Shape;1612;p27"/>
            <p:cNvSpPr/>
            <p:nvPr/>
          </p:nvSpPr>
          <p:spPr>
            <a:xfrm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7855377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7867466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797090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7841951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7897020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7899039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7891644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7903064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7811046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7764026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7805001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774924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7827842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7874861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7"/>
            <p:cNvSpPr/>
            <p:nvPr/>
          </p:nvSpPr>
          <p:spPr>
            <a:xfrm>
              <a:off x="7559836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7"/>
            <p:cNvSpPr/>
            <p:nvPr/>
          </p:nvSpPr>
          <p:spPr>
            <a:xfrm>
              <a:off x="758468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7"/>
            <p:cNvSpPr/>
            <p:nvPr/>
          </p:nvSpPr>
          <p:spPr>
            <a:xfrm>
              <a:off x="7512148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754370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7621632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7591409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762767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7698205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7592078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7681409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7620281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7586702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7705623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 rot="-3865991">
              <a:off x="8114219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 rot="-3865991">
              <a:off x="8046310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 rot="-3865991">
              <a:off x="8100503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27"/>
          <p:cNvGrpSpPr/>
          <p:nvPr/>
        </p:nvGrpSpPr>
        <p:grpSpPr>
          <a:xfrm>
            <a:off x="932126" y="2125499"/>
            <a:ext cx="920900" cy="892509"/>
            <a:chOff x="7353626" y="2125499"/>
            <a:chExt cx="920900" cy="892509"/>
          </a:xfrm>
        </p:grpSpPr>
        <p:sp>
          <p:nvSpPr>
            <p:cNvPr id="1644" name="Google Shape;1644;p27"/>
            <p:cNvSpPr/>
            <p:nvPr/>
          </p:nvSpPr>
          <p:spPr>
            <a:xfrm flipH="1"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 flipH="1">
              <a:off x="7650506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 flipH="1">
              <a:off x="7631703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 flipH="1">
              <a:off x="761961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 flipH="1">
              <a:off x="7719697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 flipH="1">
              <a:off x="7707608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 flipH="1">
              <a:off x="7535646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 flipH="1">
              <a:off x="7593417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 flipH="1">
              <a:off x="7569907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 flipH="1">
              <a:off x="7790895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 flipH="1">
              <a:off x="7807691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 flipH="1">
              <a:off x="7785519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 flipH="1">
              <a:off x="785537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 flipH="1">
              <a:off x="7744544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 flipH="1">
              <a:off x="7729767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 flipH="1">
              <a:off x="7887621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 flipH="1">
              <a:off x="789500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 flipH="1">
              <a:off x="8079054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 flipH="1">
              <a:off x="806023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 flipH="1">
              <a:off x="7876869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 flipH="1">
              <a:off x="8012550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 flipH="1">
              <a:off x="785806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 flipH="1">
              <a:off x="7843290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 flipH="1">
              <a:off x="7999124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 flipH="1">
              <a:off x="7923220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 flipH="1">
              <a:off x="7870156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 flipH="1">
              <a:off x="8017926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 flipH="1">
              <a:off x="7705629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 rot="3865991" flipH="1">
              <a:off x="7476304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 rot="3865991" flipH="1">
              <a:off x="7558321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 rot="3865991" flipH="1">
              <a:off x="7504127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4886650" y="1411175"/>
            <a:ext cx="344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4886700" y="2096850"/>
            <a:ext cx="3449700" cy="16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6558958">
            <a:off x="139277" y="3557527"/>
            <a:ext cx="1006944" cy="1723433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6619377">
            <a:off x="112120" y="3258657"/>
            <a:ext cx="408951" cy="846621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 rot="9391908">
            <a:off x="5811836" y="-212765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-8705549">
            <a:off x="8655631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 rot="10291298">
            <a:off x="8424277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/>
          <p:nvPr/>
        </p:nvSpPr>
        <p:spPr>
          <a:xfrm>
            <a:off x="-699050" y="-608425"/>
            <a:ext cx="3207827" cy="1338593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10800000">
            <a:off x="6063575" y="4450550"/>
            <a:ext cx="3207827" cy="1338593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 rot="-3267500" flipH="1">
            <a:off x="8205146" y="4012424"/>
            <a:ext cx="735231" cy="945308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 rot="3267500">
            <a:off x="174521" y="101224"/>
            <a:ext cx="735231" cy="945308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5925675" y="2545262"/>
            <a:ext cx="18558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2508800" y="2545274"/>
            <a:ext cx="18558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3"/>
          </p:nvPr>
        </p:nvSpPr>
        <p:spPr>
          <a:xfrm>
            <a:off x="5925650" y="2128518"/>
            <a:ext cx="1855800" cy="2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4"/>
          </p:nvPr>
        </p:nvSpPr>
        <p:spPr>
          <a:xfrm>
            <a:off x="2508763" y="2128518"/>
            <a:ext cx="1855800" cy="2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 rot="-1212556">
            <a:off x="7495535" y="-13712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-6633582">
            <a:off x="6986772" y="-917301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8705549">
            <a:off x="8655631" y="375992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 rot="9587444">
            <a:off x="-158957" y="4442078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4166418">
            <a:off x="1132688" y="4342058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 rot="2094451">
            <a:off x="61817" y="392557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 rot="-6633582">
            <a:off x="6986772" y="-869774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 rot="-8705549">
            <a:off x="8655631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 rot="10291298">
            <a:off x="8424277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13225" y="535125"/>
            <a:ext cx="3718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13225" y="1877200"/>
            <a:ext cx="37188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 rot="7813372" flipH="1">
            <a:off x="7164789" y="937145"/>
            <a:ext cx="1537075" cy="618161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 rot="-8584127">
            <a:off x="8607046" y="638019"/>
            <a:ext cx="387849" cy="802910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 rot="9793500">
            <a:off x="8414134" y="1274298"/>
            <a:ext cx="1006945" cy="172343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-2568274">
            <a:off x="7630464" y="414408"/>
            <a:ext cx="2855424" cy="1191539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3267522" flipH="1">
            <a:off x="6302516" y="-1118660"/>
            <a:ext cx="1489702" cy="1915352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rot="9587444">
            <a:off x="-171346" y="4548073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 rot="-2986628" flipH="1">
            <a:off x="412140" y="3746387"/>
            <a:ext cx="1537075" cy="618161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 rot="2215873">
            <a:off x="119110" y="3860764"/>
            <a:ext cx="387849" cy="802910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 rot="-1006500">
            <a:off x="-307075" y="2303961"/>
            <a:ext cx="1006945" cy="172343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rot="8231726">
            <a:off x="-1371884" y="3695746"/>
            <a:ext cx="2855424" cy="1191539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7532478" flipH="1">
            <a:off x="1321786" y="4505000"/>
            <a:ext cx="1489702" cy="1915352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234850" y="2549428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title" idx="2" hasCustomPrompt="1"/>
          </p:nvPr>
        </p:nvSpPr>
        <p:spPr>
          <a:xfrm>
            <a:off x="3849450" y="1209653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2234850" y="3663897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1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/>
          <p:nvPr/>
        </p:nvSpPr>
        <p:spPr>
          <a:xfrm rot="-1163813">
            <a:off x="4390496" y="1158517"/>
            <a:ext cx="2894207" cy="190239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"/>
          <p:cNvSpPr/>
          <p:nvPr/>
        </p:nvSpPr>
        <p:spPr>
          <a:xfrm rot="-1163813">
            <a:off x="4030256" y="2516033"/>
            <a:ext cx="2558528" cy="2742300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-1163813">
            <a:off x="2925787" y="-176614"/>
            <a:ext cx="2467838" cy="2784885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 rot="-1163813">
            <a:off x="2254502" y="2816508"/>
            <a:ext cx="2894207" cy="2341149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 rot="-1163813">
            <a:off x="1464084" y="1118563"/>
            <a:ext cx="2921498" cy="2265736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 rot="-1164175">
            <a:off x="3377134" y="1585345"/>
            <a:ext cx="2105903" cy="203909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/>
          <p:nvPr/>
        </p:nvSpPr>
        <p:spPr>
          <a:xfrm rot="-2004578" flipH="1">
            <a:off x="6647954" y="2966016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rot="-1139037" flipH="1">
            <a:off x="7493966" y="423991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rot="8795422" flipH="1">
            <a:off x="-1016771" y="619803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 rot="9660963" flipH="1">
            <a:off x="-170771" y="347803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698600"/>
            <a:ext cx="7717500" cy="11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1"/>
          </p:nvPr>
        </p:nvSpPr>
        <p:spPr>
          <a:xfrm>
            <a:off x="3290400" y="2869500"/>
            <a:ext cx="2563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ulpen One"/>
              <a:buNone/>
              <a:defRPr sz="44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9" r:id="rId18"/>
    <p:sldLayoutId id="2147483671" r:id="rId19"/>
    <p:sldLayoutId id="2147483672" r:id="rId20"/>
    <p:sldLayoutId id="21474836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0"/>
          <p:cNvSpPr/>
          <p:nvPr/>
        </p:nvSpPr>
        <p:spPr>
          <a:xfrm flipH="1">
            <a:off x="3304625" y="1304375"/>
            <a:ext cx="2534700" cy="253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0"/>
          <p:cNvSpPr txBox="1">
            <a:spLocks noGrp="1"/>
          </p:cNvSpPr>
          <p:nvPr>
            <p:ph type="ctrTitle"/>
          </p:nvPr>
        </p:nvSpPr>
        <p:spPr>
          <a:xfrm>
            <a:off x="1702600" y="1617975"/>
            <a:ext cx="5738700" cy="11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Digitalni herbarijum</a:t>
            </a:r>
            <a:endParaRPr dirty="0"/>
          </a:p>
        </p:txBody>
      </p:sp>
      <p:sp>
        <p:nvSpPr>
          <p:cNvPr id="1685" name="Google Shape;1685;p30"/>
          <p:cNvSpPr txBox="1">
            <a:spLocks noGrp="1"/>
          </p:cNvSpPr>
          <p:nvPr>
            <p:ph type="subTitle" idx="1"/>
          </p:nvPr>
        </p:nvSpPr>
        <p:spPr>
          <a:xfrm>
            <a:off x="1702625" y="2772976"/>
            <a:ext cx="5738700" cy="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/>
              <a:t>Sara Stanković 8/4   </a:t>
            </a:r>
            <a:r>
              <a:rPr lang="en-US" sz="2000" dirty="0" smtClean="0"/>
              <a:t>|</a:t>
            </a:r>
            <a:r>
              <a:rPr lang="sr-Latn-RS" sz="2000" dirty="0" smtClean="0"/>
              <a:t>   Milica Kostić  8/4</a:t>
            </a:r>
            <a:endParaRPr sz="2000" dirty="0"/>
          </a:p>
        </p:txBody>
      </p:sp>
      <p:grpSp>
        <p:nvGrpSpPr>
          <p:cNvPr id="1686" name="Google Shape;1686;p30"/>
          <p:cNvGrpSpPr/>
          <p:nvPr/>
        </p:nvGrpSpPr>
        <p:grpSpPr>
          <a:xfrm>
            <a:off x="5508218" y="3831236"/>
            <a:ext cx="3908680" cy="1839069"/>
            <a:chOff x="5508218" y="3831236"/>
            <a:chExt cx="3908680" cy="1839069"/>
          </a:xfrm>
        </p:grpSpPr>
        <p:sp>
          <p:nvSpPr>
            <p:cNvPr id="1687" name="Google Shape;1687;p30"/>
            <p:cNvSpPr/>
            <p:nvPr/>
          </p:nvSpPr>
          <p:spPr>
            <a:xfrm rot="515803">
              <a:off x="6432578" y="4572651"/>
              <a:ext cx="2964816" cy="483813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0"/>
            <p:cNvSpPr/>
            <p:nvPr/>
          </p:nvSpPr>
          <p:spPr>
            <a:xfrm rot="515803">
              <a:off x="7312659" y="4110562"/>
              <a:ext cx="444019" cy="748099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0"/>
            <p:cNvSpPr/>
            <p:nvPr/>
          </p:nvSpPr>
          <p:spPr>
            <a:xfrm rot="515803">
              <a:off x="7581384" y="4101050"/>
              <a:ext cx="237658" cy="444245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0"/>
            <p:cNvSpPr/>
            <p:nvPr/>
          </p:nvSpPr>
          <p:spPr>
            <a:xfrm rot="515803">
              <a:off x="8436647" y="4005797"/>
              <a:ext cx="242802" cy="456188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0"/>
            <p:cNvSpPr/>
            <p:nvPr/>
          </p:nvSpPr>
          <p:spPr>
            <a:xfrm rot="515803">
              <a:off x="6769256" y="4901218"/>
              <a:ext cx="1469660" cy="599843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0"/>
            <p:cNvSpPr/>
            <p:nvPr/>
          </p:nvSpPr>
          <p:spPr>
            <a:xfrm rot="515803">
              <a:off x="6900967" y="5125611"/>
              <a:ext cx="736269" cy="134454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0"/>
            <p:cNvSpPr/>
            <p:nvPr/>
          </p:nvSpPr>
          <p:spPr>
            <a:xfrm rot="515803">
              <a:off x="6076126" y="4561350"/>
              <a:ext cx="949565" cy="222950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0"/>
            <p:cNvSpPr/>
            <p:nvPr/>
          </p:nvSpPr>
          <p:spPr>
            <a:xfrm rot="515803">
              <a:off x="7914175" y="4052886"/>
              <a:ext cx="1028271" cy="102926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0"/>
            <p:cNvSpPr/>
            <p:nvPr/>
          </p:nvSpPr>
          <p:spPr>
            <a:xfrm rot="515803">
              <a:off x="8314589" y="4719218"/>
              <a:ext cx="357653" cy="81130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0"/>
            <p:cNvSpPr/>
            <p:nvPr/>
          </p:nvSpPr>
          <p:spPr>
            <a:xfrm rot="515803">
              <a:off x="6739569" y="4258879"/>
              <a:ext cx="94320" cy="292341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0"/>
            <p:cNvSpPr/>
            <p:nvPr/>
          </p:nvSpPr>
          <p:spPr>
            <a:xfrm rot="515803">
              <a:off x="7794896" y="5148891"/>
              <a:ext cx="117503" cy="309496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0"/>
            <p:cNvSpPr/>
            <p:nvPr/>
          </p:nvSpPr>
          <p:spPr>
            <a:xfrm rot="515803">
              <a:off x="8748047" y="4656965"/>
              <a:ext cx="107418" cy="303786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0"/>
            <p:cNvSpPr/>
            <p:nvPr/>
          </p:nvSpPr>
          <p:spPr>
            <a:xfrm rot="515803">
              <a:off x="6715000" y="4861906"/>
              <a:ext cx="466590" cy="428835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0"/>
            <p:cNvSpPr/>
            <p:nvPr/>
          </p:nvSpPr>
          <p:spPr>
            <a:xfrm rot="515803">
              <a:off x="6845682" y="4974980"/>
              <a:ext cx="202486" cy="186033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0"/>
            <p:cNvSpPr/>
            <p:nvPr/>
          </p:nvSpPr>
          <p:spPr>
            <a:xfrm rot="515803">
              <a:off x="5827762" y="4497373"/>
              <a:ext cx="466613" cy="428699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0"/>
            <p:cNvSpPr/>
            <p:nvPr/>
          </p:nvSpPr>
          <p:spPr>
            <a:xfrm rot="515803">
              <a:off x="5958441" y="4610377"/>
              <a:ext cx="202486" cy="186079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0"/>
            <p:cNvSpPr/>
            <p:nvPr/>
          </p:nvSpPr>
          <p:spPr>
            <a:xfrm rot="515803">
              <a:off x="6563609" y="3889974"/>
              <a:ext cx="466613" cy="428450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0"/>
            <p:cNvSpPr/>
            <p:nvPr/>
          </p:nvSpPr>
          <p:spPr>
            <a:xfrm rot="515803">
              <a:off x="6694287" y="4002717"/>
              <a:ext cx="202033" cy="186328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0"/>
            <p:cNvSpPr/>
            <p:nvPr/>
          </p:nvSpPr>
          <p:spPr>
            <a:xfrm rot="515803">
              <a:off x="8463644" y="3864478"/>
              <a:ext cx="477989" cy="441979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0"/>
            <p:cNvSpPr/>
            <p:nvPr/>
          </p:nvSpPr>
          <p:spPr>
            <a:xfrm rot="515803">
              <a:off x="8609624" y="4002284"/>
              <a:ext cx="187325" cy="186419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0"/>
            <p:cNvSpPr/>
            <p:nvPr/>
          </p:nvSpPr>
          <p:spPr>
            <a:xfrm rot="515803">
              <a:off x="7010494" y="4994574"/>
              <a:ext cx="14730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0"/>
            <p:cNvSpPr/>
            <p:nvPr/>
          </p:nvSpPr>
          <p:spPr>
            <a:xfrm rot="515803">
              <a:off x="7009349" y="505743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0"/>
            <p:cNvSpPr/>
            <p:nvPr/>
          </p:nvSpPr>
          <p:spPr>
            <a:xfrm rot="515803">
              <a:off x="7008258" y="503279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0"/>
            <p:cNvSpPr/>
            <p:nvPr/>
          </p:nvSpPr>
          <p:spPr>
            <a:xfrm rot="515803">
              <a:off x="6977913" y="500519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0"/>
            <p:cNvSpPr/>
            <p:nvPr/>
          </p:nvSpPr>
          <p:spPr>
            <a:xfrm rot="515803">
              <a:off x="6917415" y="498982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0"/>
            <p:cNvSpPr/>
            <p:nvPr/>
          </p:nvSpPr>
          <p:spPr>
            <a:xfrm rot="515803">
              <a:off x="6945882" y="5001356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0"/>
            <p:cNvSpPr/>
            <p:nvPr/>
          </p:nvSpPr>
          <p:spPr>
            <a:xfrm rot="515803">
              <a:off x="6883750" y="50063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0"/>
            <p:cNvSpPr/>
            <p:nvPr/>
          </p:nvSpPr>
          <p:spPr>
            <a:xfrm rot="515803">
              <a:off x="6896186" y="5035042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0"/>
            <p:cNvSpPr/>
            <p:nvPr/>
          </p:nvSpPr>
          <p:spPr>
            <a:xfrm rot="515803">
              <a:off x="6866468" y="506988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0"/>
            <p:cNvSpPr/>
            <p:nvPr/>
          </p:nvSpPr>
          <p:spPr>
            <a:xfrm rot="515803">
              <a:off x="6890552" y="509462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0"/>
            <p:cNvSpPr/>
            <p:nvPr/>
          </p:nvSpPr>
          <p:spPr>
            <a:xfrm rot="515803">
              <a:off x="7025743" y="5097803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0"/>
            <p:cNvSpPr/>
            <p:nvPr/>
          </p:nvSpPr>
          <p:spPr>
            <a:xfrm rot="515803">
              <a:off x="7004102" y="50791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0"/>
            <p:cNvSpPr/>
            <p:nvPr/>
          </p:nvSpPr>
          <p:spPr>
            <a:xfrm rot="515803">
              <a:off x="6931206" y="51237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0"/>
            <p:cNvSpPr/>
            <p:nvPr/>
          </p:nvSpPr>
          <p:spPr>
            <a:xfrm rot="515803">
              <a:off x="7012158" y="5133971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0"/>
            <p:cNvSpPr/>
            <p:nvPr/>
          </p:nvSpPr>
          <p:spPr>
            <a:xfrm rot="515803">
              <a:off x="6959793" y="513147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0"/>
            <p:cNvSpPr/>
            <p:nvPr/>
          </p:nvSpPr>
          <p:spPr>
            <a:xfrm rot="515803">
              <a:off x="6902911" y="513342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0"/>
            <p:cNvSpPr/>
            <p:nvPr/>
          </p:nvSpPr>
          <p:spPr>
            <a:xfrm rot="515803">
              <a:off x="6123207" y="4630285"/>
              <a:ext cx="14730" cy="14254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0"/>
            <p:cNvSpPr/>
            <p:nvPr/>
          </p:nvSpPr>
          <p:spPr>
            <a:xfrm rot="515803">
              <a:off x="6122064" y="46931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0"/>
            <p:cNvSpPr/>
            <p:nvPr/>
          </p:nvSpPr>
          <p:spPr>
            <a:xfrm rot="515803">
              <a:off x="6121007" y="4668056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0"/>
            <p:cNvSpPr/>
            <p:nvPr/>
          </p:nvSpPr>
          <p:spPr>
            <a:xfrm rot="515803">
              <a:off x="6090660" y="464045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0"/>
            <p:cNvSpPr/>
            <p:nvPr/>
          </p:nvSpPr>
          <p:spPr>
            <a:xfrm rot="515803">
              <a:off x="6030126" y="46255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0"/>
            <p:cNvSpPr/>
            <p:nvPr/>
          </p:nvSpPr>
          <p:spPr>
            <a:xfrm rot="515803">
              <a:off x="6058665" y="4636618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0"/>
            <p:cNvSpPr/>
            <p:nvPr/>
          </p:nvSpPr>
          <p:spPr>
            <a:xfrm rot="515803">
              <a:off x="5996534" y="46415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0"/>
            <p:cNvSpPr/>
            <p:nvPr/>
          </p:nvSpPr>
          <p:spPr>
            <a:xfrm rot="515803">
              <a:off x="6008899" y="467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0"/>
            <p:cNvSpPr/>
            <p:nvPr/>
          </p:nvSpPr>
          <p:spPr>
            <a:xfrm rot="515803">
              <a:off x="5979250" y="47051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0"/>
            <p:cNvSpPr/>
            <p:nvPr/>
          </p:nvSpPr>
          <p:spPr>
            <a:xfrm rot="515803">
              <a:off x="6003334" y="47298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0"/>
            <p:cNvSpPr/>
            <p:nvPr/>
          </p:nvSpPr>
          <p:spPr>
            <a:xfrm rot="515803">
              <a:off x="6138493" y="473351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0"/>
            <p:cNvSpPr/>
            <p:nvPr/>
          </p:nvSpPr>
          <p:spPr>
            <a:xfrm rot="515803">
              <a:off x="6116849" y="47149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0"/>
            <p:cNvSpPr/>
            <p:nvPr/>
          </p:nvSpPr>
          <p:spPr>
            <a:xfrm rot="515803">
              <a:off x="6043975" y="47590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0"/>
            <p:cNvSpPr/>
            <p:nvPr/>
          </p:nvSpPr>
          <p:spPr>
            <a:xfrm rot="515803">
              <a:off x="6125860" y="47694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0"/>
            <p:cNvSpPr/>
            <p:nvPr/>
          </p:nvSpPr>
          <p:spPr>
            <a:xfrm rot="515803">
              <a:off x="6072579" y="47667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0"/>
            <p:cNvSpPr/>
            <p:nvPr/>
          </p:nvSpPr>
          <p:spPr>
            <a:xfrm rot="515803">
              <a:off x="6015658" y="4768680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0"/>
            <p:cNvSpPr/>
            <p:nvPr/>
          </p:nvSpPr>
          <p:spPr>
            <a:xfrm rot="515803">
              <a:off x="6859077" y="4022602"/>
              <a:ext cx="14254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0"/>
            <p:cNvSpPr/>
            <p:nvPr/>
          </p:nvSpPr>
          <p:spPr>
            <a:xfrm rot="515803">
              <a:off x="6857459" y="408542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0"/>
            <p:cNvSpPr/>
            <p:nvPr/>
          </p:nvSpPr>
          <p:spPr>
            <a:xfrm rot="515803">
              <a:off x="6856859" y="406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0"/>
            <p:cNvSpPr/>
            <p:nvPr/>
          </p:nvSpPr>
          <p:spPr>
            <a:xfrm rot="515803">
              <a:off x="6826023" y="403319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0"/>
            <p:cNvSpPr/>
            <p:nvPr/>
          </p:nvSpPr>
          <p:spPr>
            <a:xfrm rot="515803">
              <a:off x="6765995" y="40178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0"/>
            <p:cNvSpPr/>
            <p:nvPr/>
          </p:nvSpPr>
          <p:spPr>
            <a:xfrm rot="515803">
              <a:off x="6794487" y="402938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0"/>
            <p:cNvSpPr/>
            <p:nvPr/>
          </p:nvSpPr>
          <p:spPr>
            <a:xfrm rot="515803">
              <a:off x="6732401" y="403391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0"/>
            <p:cNvSpPr/>
            <p:nvPr/>
          </p:nvSpPr>
          <p:spPr>
            <a:xfrm rot="515803">
              <a:off x="6744787" y="406313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0"/>
            <p:cNvSpPr/>
            <p:nvPr/>
          </p:nvSpPr>
          <p:spPr>
            <a:xfrm rot="515803">
              <a:off x="6715140" y="4097477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0"/>
            <p:cNvSpPr/>
            <p:nvPr/>
          </p:nvSpPr>
          <p:spPr>
            <a:xfrm rot="515803">
              <a:off x="6739203" y="412222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0"/>
            <p:cNvSpPr/>
            <p:nvPr/>
          </p:nvSpPr>
          <p:spPr>
            <a:xfrm rot="515803">
              <a:off x="6873910" y="412580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0"/>
            <p:cNvSpPr/>
            <p:nvPr/>
          </p:nvSpPr>
          <p:spPr>
            <a:xfrm rot="515803">
              <a:off x="6852270" y="41071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0"/>
            <p:cNvSpPr/>
            <p:nvPr/>
          </p:nvSpPr>
          <p:spPr>
            <a:xfrm rot="515803">
              <a:off x="6779808" y="415185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0"/>
            <p:cNvSpPr/>
            <p:nvPr/>
          </p:nvSpPr>
          <p:spPr>
            <a:xfrm rot="515803">
              <a:off x="6861206" y="41622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0"/>
            <p:cNvSpPr/>
            <p:nvPr/>
          </p:nvSpPr>
          <p:spPr>
            <a:xfrm rot="515803">
              <a:off x="6808445" y="41590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0"/>
            <p:cNvSpPr/>
            <p:nvPr/>
          </p:nvSpPr>
          <p:spPr>
            <a:xfrm rot="515803">
              <a:off x="6751020" y="41614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0"/>
            <p:cNvSpPr/>
            <p:nvPr/>
          </p:nvSpPr>
          <p:spPr>
            <a:xfrm rot="515803">
              <a:off x="8787440" y="4060317"/>
              <a:ext cx="14254" cy="14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0"/>
            <p:cNvSpPr/>
            <p:nvPr/>
          </p:nvSpPr>
          <p:spPr>
            <a:xfrm rot="515803">
              <a:off x="8755657" y="41133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0"/>
            <p:cNvSpPr/>
            <p:nvPr/>
          </p:nvSpPr>
          <p:spPr>
            <a:xfrm rot="515803">
              <a:off x="8767105" y="409155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0"/>
            <p:cNvSpPr/>
            <p:nvPr/>
          </p:nvSpPr>
          <p:spPr>
            <a:xfrm rot="515803">
              <a:off x="8754346" y="405221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0"/>
            <p:cNvSpPr/>
            <p:nvPr/>
          </p:nvSpPr>
          <p:spPr>
            <a:xfrm rot="515803">
              <a:off x="8710032" y="4009057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0"/>
            <p:cNvSpPr/>
            <p:nvPr/>
          </p:nvSpPr>
          <p:spPr>
            <a:xfrm rot="515803">
              <a:off x="8728942" y="4033025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0"/>
            <p:cNvSpPr/>
            <p:nvPr/>
          </p:nvSpPr>
          <p:spPr>
            <a:xfrm rot="515803">
              <a:off x="8672567" y="400628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 rot="515803">
              <a:off x="8668796" y="403736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 rot="515803">
              <a:off x="8625709" y="405290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 rot="515803">
              <a:off x="8634600" y="408590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 rot="515803">
              <a:off x="8749609" y="41565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 rot="515803">
              <a:off x="8740233" y="41296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 rot="515803">
              <a:off x="8654548" y="4131913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 rot="515803">
              <a:off x="8720364" y="4181863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 rot="515803">
              <a:off x="8676348" y="4152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 rot="515803">
              <a:off x="8625704" y="41258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 rot="515803">
              <a:off x="6871469" y="4991167"/>
              <a:ext cx="168810" cy="158997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 rot="515803">
              <a:off x="5984222" y="4626450"/>
              <a:ext cx="168810" cy="159337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 rot="515803">
              <a:off x="6720047" y="4019255"/>
              <a:ext cx="168833" cy="158975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 rot="515803">
              <a:off x="8623590" y="4012875"/>
              <a:ext cx="169309" cy="175903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 rot="515803">
              <a:off x="8150533" y="4528866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 rot="515803">
              <a:off x="8246370" y="4623768"/>
              <a:ext cx="147961" cy="13687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 rot="515803">
              <a:off x="8329622" y="4653666"/>
              <a:ext cx="54072" cy="40837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 rot="515803">
              <a:off x="8318368" y="4706827"/>
              <a:ext cx="44123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 rot="515803">
              <a:off x="8326316" y="4708225"/>
              <a:ext cx="49811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 rot="515803">
              <a:off x="8335911" y="467928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 rot="515803">
              <a:off x="8284964" y="4640503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 rot="515803">
              <a:off x="8327347" y="464895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 rot="515803">
              <a:off x="8276248" y="4698180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 rot="515803">
              <a:off x="8262459" y="467951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 rot="515803">
              <a:off x="8275499" y="4688131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 rot="515803">
              <a:off x="8296319" y="4698237"/>
              <a:ext cx="28464" cy="47749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 rot="515803">
              <a:off x="8288768" y="4663849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 rot="515803">
              <a:off x="8311230" y="4634275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 rot="515803">
              <a:off x="8377222" y="4653622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 rot="515803">
              <a:off x="8363563" y="469738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 rot="515803">
              <a:off x="8368115" y="467985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 rot="515803">
              <a:off x="8352360" y="465398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 rot="515803">
              <a:off x="8312717" y="463073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 rot="515803">
              <a:off x="8330748" y="464496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 rot="515803">
              <a:off x="8285676" y="4635228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 rot="515803">
              <a:off x="8288402" y="465870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 rot="515803">
              <a:off x="8260186" y="467697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 rot="515803">
              <a:off x="8272165" y="4699413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 rot="515803">
              <a:off x="8367314" y="472957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 rot="515803">
              <a:off x="8355634" y="4712025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 rot="515803">
              <a:off x="8295108" y="47282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 rot="515803">
              <a:off x="8350898" y="475251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 rot="515803">
              <a:off x="8313979" y="473975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 rot="515803">
              <a:off x="8272891" y="47292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 rot="515803">
              <a:off x="8299600" y="4673203"/>
              <a:ext cx="42220" cy="42695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 rot="515803">
              <a:off x="6308844" y="4181049"/>
              <a:ext cx="338572" cy="327082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 rot="515803">
              <a:off x="6405130" y="4276007"/>
              <a:ext cx="147961" cy="136856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 rot="515803">
              <a:off x="6487896" y="4306039"/>
              <a:ext cx="54094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 rot="515803">
              <a:off x="6477146" y="4359138"/>
              <a:ext cx="44123" cy="50763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 rot="515803">
              <a:off x="6485101" y="4360445"/>
              <a:ext cx="49811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 rot="515803">
              <a:off x="6494696" y="433150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 rot="515803">
              <a:off x="6443252" y="4293001"/>
              <a:ext cx="39364" cy="40973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 rot="515803">
              <a:off x="6486132" y="430117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 rot="515803">
              <a:off x="6434490" y="4350811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 rot="515803">
              <a:off x="6421244" y="433173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 rot="515803">
              <a:off x="6434214" y="4340503"/>
              <a:ext cx="49335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 rot="515803">
              <a:off x="6455075" y="4350546"/>
              <a:ext cx="28486" cy="47658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 rot="515803">
              <a:off x="6447550" y="4316112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 rot="515803">
              <a:off x="6470014" y="4286495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 rot="515803">
              <a:off x="6536009" y="4305805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 rot="515803">
              <a:off x="6522323" y="434962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 rot="515803">
              <a:off x="6526899" y="433207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 rot="515803">
              <a:off x="6511147" y="430616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 rot="515803">
              <a:off x="6471503" y="428291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 rot="515803">
              <a:off x="6489499" y="4297142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 rot="515803">
              <a:off x="6443929" y="428788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 rot="515803">
              <a:off x="6447131" y="4310888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 rot="515803">
              <a:off x="6418948" y="43291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 rot="515803">
              <a:off x="6430914" y="435162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 rot="515803">
              <a:off x="6525625" y="43817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 rot="515803">
              <a:off x="6514360" y="4364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 rot="515803">
              <a:off x="6453833" y="4380990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 rot="515803">
              <a:off x="6509210" y="44046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 rot="515803">
              <a:off x="6472290" y="4391942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 rot="515803">
              <a:off x="6431643" y="438191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 rot="515803">
              <a:off x="6457876" y="4325861"/>
              <a:ext cx="42695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 rot="515803">
              <a:off x="7640958" y="4000597"/>
              <a:ext cx="338096" cy="327490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 rot="515803">
              <a:off x="7736794" y="4095921"/>
              <a:ext cx="148437" cy="136494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 rot="515803">
              <a:off x="7820055" y="4125716"/>
              <a:ext cx="54072" cy="40497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 rot="515803">
              <a:off x="7808781" y="4178649"/>
              <a:ext cx="44123" cy="51239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 rot="515803">
              <a:off x="7817219" y="4180333"/>
              <a:ext cx="49335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 rot="515803">
              <a:off x="7826343" y="4151334"/>
              <a:ext cx="38911" cy="25336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 rot="515803">
              <a:off x="7775360" y="4112550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 rot="515803">
              <a:off x="7817767" y="412068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 rot="515803">
              <a:off x="7766635" y="4170340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 rot="515803">
              <a:off x="7752872" y="4151338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 rot="515803">
              <a:off x="7765883" y="4160336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 rot="515803">
              <a:off x="7786753" y="4170255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 rot="515803">
              <a:off x="7779153" y="4136054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 rot="515803">
              <a:off x="7801628" y="410629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 rot="515803">
              <a:off x="7867641" y="4125354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 rot="515803">
              <a:off x="7854433" y="416963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 rot="515803">
              <a:off x="7858570" y="41515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 rot="515803">
              <a:off x="7842779" y="41261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 rot="515803">
              <a:off x="7803101" y="410293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 rot="515803">
              <a:off x="7821167" y="411669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 rot="515803">
              <a:off x="7776035" y="410746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 rot="515803">
              <a:off x="7778799" y="4130438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 rot="515803">
              <a:off x="7750619" y="41487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 rot="515803">
              <a:off x="7762586" y="417114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 rot="515803">
              <a:off x="7857769" y="420130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 rot="515803">
              <a:off x="7846033" y="418375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0"/>
            <p:cNvSpPr/>
            <p:nvPr/>
          </p:nvSpPr>
          <p:spPr>
            <a:xfrm rot="515803">
              <a:off x="7785492" y="420050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0"/>
            <p:cNvSpPr/>
            <p:nvPr/>
          </p:nvSpPr>
          <p:spPr>
            <a:xfrm rot="515803">
              <a:off x="7841315" y="422475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 rot="515803">
              <a:off x="7804433" y="421150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0"/>
            <p:cNvSpPr/>
            <p:nvPr/>
          </p:nvSpPr>
          <p:spPr>
            <a:xfrm rot="515803">
              <a:off x="7763275" y="420145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0"/>
            <p:cNvSpPr/>
            <p:nvPr/>
          </p:nvSpPr>
          <p:spPr>
            <a:xfrm rot="515803">
              <a:off x="7790020" y="4145411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 rot="515803">
              <a:off x="7878431" y="3860483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0"/>
            <p:cNvSpPr/>
            <p:nvPr/>
          </p:nvSpPr>
          <p:spPr>
            <a:xfrm rot="515803">
              <a:off x="7974265" y="3955421"/>
              <a:ext cx="148437" cy="136879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0"/>
            <p:cNvSpPr/>
            <p:nvPr/>
          </p:nvSpPr>
          <p:spPr>
            <a:xfrm rot="515803">
              <a:off x="8057496" y="3985599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 rot="515803">
              <a:off x="8046282" y="4038536"/>
              <a:ext cx="44100" cy="50763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 rot="515803">
              <a:off x="8054674" y="4040059"/>
              <a:ext cx="49358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0"/>
            <p:cNvSpPr/>
            <p:nvPr/>
          </p:nvSpPr>
          <p:spPr>
            <a:xfrm rot="515803">
              <a:off x="8063817" y="4011105"/>
              <a:ext cx="38888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0"/>
            <p:cNvSpPr/>
            <p:nvPr/>
          </p:nvSpPr>
          <p:spPr>
            <a:xfrm rot="515803">
              <a:off x="8012826" y="3972434"/>
              <a:ext cx="38888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 rot="515803">
              <a:off x="8055268" y="3980578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 rot="515803">
              <a:off x="8004101" y="4030225"/>
              <a:ext cx="38888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 rot="515803">
              <a:off x="7990373" y="401122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 rot="515803">
              <a:off x="8003350" y="4019903"/>
              <a:ext cx="49335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 rot="515803">
              <a:off x="8024210" y="4029959"/>
              <a:ext cx="28962" cy="47681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 rot="515803">
              <a:off x="8016676" y="3995648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 rot="515803">
              <a:off x="8039077" y="3966093"/>
              <a:ext cx="17110" cy="53890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 rot="515803">
              <a:off x="8105143" y="3985241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 rot="515803">
              <a:off x="8091934" y="402904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 rot="515803">
              <a:off x="8096035" y="401147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 rot="515803">
              <a:off x="8080280" y="398560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 rot="515803">
              <a:off x="8040602" y="3962826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 rot="515803">
              <a:off x="8058633" y="397657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 rot="515803">
              <a:off x="8013536" y="3967356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 rot="515803">
              <a:off x="8016265" y="399032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 rot="515803">
              <a:off x="7988084" y="40085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0"/>
            <p:cNvSpPr/>
            <p:nvPr/>
          </p:nvSpPr>
          <p:spPr>
            <a:xfrm rot="515803">
              <a:off x="8000052" y="40310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0"/>
            <p:cNvSpPr/>
            <p:nvPr/>
          </p:nvSpPr>
          <p:spPr>
            <a:xfrm rot="515803">
              <a:off x="8095235" y="4061192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 rot="515803">
              <a:off x="8083498" y="40436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 rot="515803">
              <a:off x="8022935" y="4060388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 rot="515803">
              <a:off x="8078816" y="408416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 rot="515803">
              <a:off x="8041898" y="407139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0"/>
            <p:cNvSpPr/>
            <p:nvPr/>
          </p:nvSpPr>
          <p:spPr>
            <a:xfrm rot="515803">
              <a:off x="8000776" y="4061344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0"/>
            <p:cNvSpPr/>
            <p:nvPr/>
          </p:nvSpPr>
          <p:spPr>
            <a:xfrm rot="515803">
              <a:off x="8027463" y="4005295"/>
              <a:ext cx="42242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0"/>
            <p:cNvSpPr/>
            <p:nvPr/>
          </p:nvSpPr>
          <p:spPr>
            <a:xfrm rot="515803">
              <a:off x="7197730" y="3890458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0"/>
            <p:cNvSpPr/>
            <p:nvPr/>
          </p:nvSpPr>
          <p:spPr>
            <a:xfrm rot="515803">
              <a:off x="7293567" y="3985360"/>
              <a:ext cx="147961" cy="13687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 rot="515803">
              <a:off x="7376820" y="4015259"/>
              <a:ext cx="54072" cy="40814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0"/>
            <p:cNvSpPr/>
            <p:nvPr/>
          </p:nvSpPr>
          <p:spPr>
            <a:xfrm rot="515803">
              <a:off x="7365565" y="4068420"/>
              <a:ext cx="44123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0"/>
            <p:cNvSpPr/>
            <p:nvPr/>
          </p:nvSpPr>
          <p:spPr>
            <a:xfrm rot="515803">
              <a:off x="7373514" y="4069794"/>
              <a:ext cx="49811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0"/>
            <p:cNvSpPr/>
            <p:nvPr/>
          </p:nvSpPr>
          <p:spPr>
            <a:xfrm rot="515803">
              <a:off x="7383108" y="404087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0"/>
            <p:cNvSpPr/>
            <p:nvPr/>
          </p:nvSpPr>
          <p:spPr>
            <a:xfrm rot="515803">
              <a:off x="7332161" y="4002095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0"/>
            <p:cNvSpPr/>
            <p:nvPr/>
          </p:nvSpPr>
          <p:spPr>
            <a:xfrm rot="515803">
              <a:off x="7374544" y="401055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 rot="515803">
              <a:off x="7323446" y="4059750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 rot="515803">
              <a:off x="7309656" y="4041109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 rot="515803">
              <a:off x="7322695" y="4049723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 rot="515803">
              <a:off x="7343516" y="4059830"/>
              <a:ext cx="28464" cy="47749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 rot="515803">
              <a:off x="7335965" y="4025441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 rot="515803">
              <a:off x="7358428" y="3995844"/>
              <a:ext cx="17087" cy="53641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 rot="515803">
              <a:off x="7424441" y="4015216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 rot="515803">
              <a:off x="7410759" y="405898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 rot="515803">
              <a:off x="7415311" y="404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 rot="515803">
              <a:off x="7399580" y="4015578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 rot="515803">
              <a:off x="7359914" y="39923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 rot="515803">
              <a:off x="7377946" y="4006555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 rot="515803">
              <a:off x="7332873" y="3996820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 rot="515803">
              <a:off x="7335599" y="4020300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 rot="515803">
              <a:off x="7307418" y="403857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 rot="515803">
              <a:off x="7319363" y="4061005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 rot="515803">
              <a:off x="7414511" y="409116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 rot="515803">
              <a:off x="7402832" y="4073618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 rot="515803">
              <a:off x="7342305" y="408989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0"/>
            <p:cNvSpPr/>
            <p:nvPr/>
          </p:nvSpPr>
          <p:spPr>
            <a:xfrm rot="515803">
              <a:off x="7398095" y="411410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 rot="515803">
              <a:off x="7361200" y="4101328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 rot="515803">
              <a:off x="7320088" y="409084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 rot="515803">
              <a:off x="7346797" y="4034796"/>
              <a:ext cx="42220" cy="42695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 rot="515803">
              <a:off x="7653529" y="5320724"/>
              <a:ext cx="338595" cy="326108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 rot="515803">
              <a:off x="8817091" y="4571263"/>
              <a:ext cx="101504" cy="142522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 rot="515803">
              <a:off x="8798189" y="4641176"/>
              <a:ext cx="116506" cy="108098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 rot="515803">
              <a:off x="7639569" y="4441993"/>
              <a:ext cx="278245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0"/>
            <p:cNvSpPr/>
            <p:nvPr/>
          </p:nvSpPr>
          <p:spPr>
            <a:xfrm rot="515803">
              <a:off x="7839406" y="4428995"/>
              <a:ext cx="127089" cy="84507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0"/>
            <p:cNvSpPr/>
            <p:nvPr/>
          </p:nvSpPr>
          <p:spPr>
            <a:xfrm rot="515803">
              <a:off x="7807435" y="4417702"/>
              <a:ext cx="117616" cy="97855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0"/>
            <p:cNvSpPr/>
            <p:nvPr/>
          </p:nvSpPr>
          <p:spPr>
            <a:xfrm rot="515803">
              <a:off x="6393601" y="5043761"/>
              <a:ext cx="143700" cy="156210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0"/>
            <p:cNvSpPr/>
            <p:nvPr/>
          </p:nvSpPr>
          <p:spPr>
            <a:xfrm rot="515803">
              <a:off x="5515911" y="4294607"/>
              <a:ext cx="175450" cy="116121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0"/>
            <p:cNvSpPr/>
            <p:nvPr/>
          </p:nvSpPr>
          <p:spPr>
            <a:xfrm rot="515803">
              <a:off x="8615445" y="5434956"/>
              <a:ext cx="192061" cy="176696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30"/>
          <p:cNvGrpSpPr/>
          <p:nvPr/>
        </p:nvGrpSpPr>
        <p:grpSpPr>
          <a:xfrm>
            <a:off x="-208882" y="-691285"/>
            <a:ext cx="3827665" cy="2022626"/>
            <a:chOff x="-208882" y="-691285"/>
            <a:chExt cx="3827665" cy="2022626"/>
          </a:xfrm>
        </p:grpSpPr>
        <p:sp>
          <p:nvSpPr>
            <p:cNvPr id="1940" name="Google Shape;1940;p30"/>
            <p:cNvSpPr/>
            <p:nvPr/>
          </p:nvSpPr>
          <p:spPr>
            <a:xfrm rot="520227" flipH="1">
              <a:off x="-189921" y="224022"/>
              <a:ext cx="2879044" cy="469817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0"/>
            <p:cNvSpPr/>
            <p:nvPr/>
          </p:nvSpPr>
          <p:spPr>
            <a:xfrm rot="520227" flipH="1">
              <a:off x="1481775" y="-100619"/>
              <a:ext cx="431173" cy="726456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0"/>
            <p:cNvSpPr/>
            <p:nvPr/>
          </p:nvSpPr>
          <p:spPr>
            <a:xfrm rot="520227" flipH="1">
              <a:off x="1474992" y="-150503"/>
              <a:ext cx="230782" cy="431393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0"/>
            <p:cNvSpPr/>
            <p:nvPr/>
          </p:nvSpPr>
          <p:spPr>
            <a:xfrm rot="520227" flipH="1">
              <a:off x="702744" y="-486339"/>
              <a:ext cx="235778" cy="442991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0"/>
            <p:cNvSpPr/>
            <p:nvPr/>
          </p:nvSpPr>
          <p:spPr>
            <a:xfrm rot="520227" flipH="1">
              <a:off x="805635" y="644608"/>
              <a:ext cx="1427143" cy="58249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0"/>
            <p:cNvSpPr/>
            <p:nvPr/>
          </p:nvSpPr>
          <p:spPr>
            <a:xfrm rot="520227" flipH="1">
              <a:off x="1382021" y="930606"/>
              <a:ext cx="714969" cy="130565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0"/>
            <p:cNvSpPr/>
            <p:nvPr/>
          </p:nvSpPr>
          <p:spPr>
            <a:xfrm rot="520227" flipH="1">
              <a:off x="2094329" y="612425"/>
              <a:ext cx="922094" cy="216500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 rot="520227" flipH="1">
              <a:off x="345516" y="-417827"/>
              <a:ext cx="998523" cy="999491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 rot="520227" flipH="1">
              <a:off x="555345" y="202053"/>
              <a:ext cx="347307" cy="78783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 rot="520227" flipH="1">
              <a:off x="2368076" y="262464"/>
              <a:ext cx="91591" cy="28388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 rot="520227" flipH="1">
              <a:off x="1108457" y="779891"/>
              <a:ext cx="114104" cy="300543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 rot="520227" flipH="1">
              <a:off x="376767" y="50585"/>
              <a:ext cx="104311" cy="294997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 rot="520227" flipH="1">
              <a:off x="1844027" y="772097"/>
              <a:ext cx="453092" cy="416429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 rot="520227" flipH="1">
              <a:off x="1975931" y="882660"/>
              <a:ext cx="196628" cy="180651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 rot="520227" flipH="1">
              <a:off x="2771840" y="689784"/>
              <a:ext cx="453114" cy="416297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 rot="520227" flipH="1">
              <a:off x="2903762" y="800283"/>
              <a:ext cx="196628" cy="180695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 rot="520227" flipH="1">
              <a:off x="2264580" y="-85541"/>
              <a:ext cx="453114" cy="416055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 rot="520227" flipH="1">
              <a:off x="2396937" y="24771"/>
              <a:ext cx="196188" cy="180937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 rot="520227" flipH="1">
              <a:off x="497251" y="-658751"/>
              <a:ext cx="464161" cy="429193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 rot="520227" flipH="1">
              <a:off x="634890" y="-525554"/>
              <a:ext cx="181906" cy="181025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 rot="520227" flipH="1">
              <a:off x="2020426" y="884146"/>
              <a:ext cx="14304" cy="13820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 rot="520227" flipH="1">
              <a:off x="2006940" y="94331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 rot="520227" flipH="1">
              <a:off x="2015029" y="920772"/>
              <a:ext cx="11091" cy="11091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 rot="520227" flipH="1">
              <a:off x="2051148" y="90393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 rot="520227" flipH="1">
              <a:off x="2111681" y="90710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 rot="520227" flipH="1">
              <a:off x="2081506" y="909531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 rot="520227" flipH="1">
              <a:off x="2138142" y="93211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 rot="520227" flipH="1">
              <a:off x="2118330" y="955160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 rot="520227" flipH="1">
              <a:off x="2135850" y="99603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 rot="520227" flipH="1">
              <a:off x="2106383" y="101204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 rot="520227" flipH="1">
              <a:off x="1980035" y="976008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 rot="520227" flipH="1">
              <a:off x="2005471" y="964973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 rot="520227" flipH="1">
              <a:off x="2060259" y="1027356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 rot="520227" flipH="1">
              <a:off x="1980915" y="1013265"/>
              <a:ext cx="12456" cy="11113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 rot="520227" flipH="1">
              <a:off x="2031555" y="102624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 rot="520227" flipH="1">
              <a:off x="2083742" y="104444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 rot="520227" flipH="1">
              <a:off x="2948213" y="802074"/>
              <a:ext cx="14304" cy="13842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 rot="520227" flipH="1">
              <a:off x="2934729" y="86123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 rot="520227" flipH="1">
              <a:off x="2942851" y="838262"/>
              <a:ext cx="11091" cy="11531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 rot="520227" flipH="1">
              <a:off x="2978967" y="821420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 rot="520227" flipH="1">
              <a:off x="3039466" y="825057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 rot="520227" flipH="1">
              <a:off x="3009361" y="827023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 rot="520227" flipH="1">
              <a:off x="3065998" y="849585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0"/>
            <p:cNvSpPr/>
            <p:nvPr/>
          </p:nvSpPr>
          <p:spPr>
            <a:xfrm rot="520227" flipH="1">
              <a:off x="3046116" y="87310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 rot="520227" flipH="1">
              <a:off x="3063704" y="91352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 rot="520227" flipH="1">
              <a:off x="3034237" y="92953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 rot="520227" flipH="1">
              <a:off x="2907858" y="89393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 rot="520227" flipH="1">
              <a:off x="2933291" y="88292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 rot="520227" flipH="1">
              <a:off x="2988079" y="944844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 rot="520227" flipH="1">
              <a:off x="2909204" y="930941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 rot="520227" flipH="1">
              <a:off x="2959413" y="94371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 rot="520227" flipH="1">
              <a:off x="3011562" y="961939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 rot="520227" flipH="1">
              <a:off x="2441433" y="26543"/>
              <a:ext cx="13842" cy="13820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 rot="520227" flipH="1">
              <a:off x="2427944" y="8574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 rot="520227" flipH="1">
              <a:off x="2435575" y="6315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 rot="520227" flipH="1">
              <a:off x="2472130" y="46359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 rot="520227" flipH="1">
              <a:off x="2532206" y="49468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 rot="520227" flipH="1">
              <a:off x="2502491" y="5192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 rot="520227" flipH="1">
              <a:off x="2558737" y="74017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 rot="520227" flipH="1">
              <a:off x="2538853" y="9754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 rot="520227" flipH="1">
              <a:off x="2556443" y="137933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 rot="520227" flipH="1">
              <a:off x="2527000" y="15394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 rot="520227" flipH="1">
              <a:off x="2401052" y="11843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 rot="520227" flipH="1">
              <a:off x="2426488" y="10740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0"/>
            <p:cNvSpPr/>
            <p:nvPr/>
          </p:nvSpPr>
          <p:spPr>
            <a:xfrm rot="520227" flipH="1">
              <a:off x="2480806" y="169716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0"/>
            <p:cNvSpPr/>
            <p:nvPr/>
          </p:nvSpPr>
          <p:spPr>
            <a:xfrm rot="520227" flipH="1">
              <a:off x="2402328" y="15589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 rot="520227" flipH="1">
              <a:off x="2452172" y="16815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 rot="520227" flipH="1">
              <a:off x="2504746" y="18688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0"/>
            <p:cNvSpPr/>
            <p:nvPr/>
          </p:nvSpPr>
          <p:spPr>
            <a:xfrm rot="520227" flipH="1">
              <a:off x="642362" y="-494281"/>
              <a:ext cx="13842" cy="13842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0"/>
            <p:cNvSpPr/>
            <p:nvPr/>
          </p:nvSpPr>
          <p:spPr>
            <a:xfrm rot="520227" flipH="1">
              <a:off x="659681" y="-43550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0"/>
            <p:cNvSpPr/>
            <p:nvPr/>
          </p:nvSpPr>
          <p:spPr>
            <a:xfrm rot="520227" flipH="1">
              <a:off x="655338" y="-45898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 rot="520227" flipH="1">
              <a:off x="678506" y="-49177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 rot="520227" flipH="1">
              <a:off x="732036" y="-519030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 rot="520227" flipH="1">
              <a:off x="707574" y="-502257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 rot="520227" flipH="1">
              <a:off x="767581" y="-51080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0"/>
            <p:cNvSpPr/>
            <p:nvPr/>
          </p:nvSpPr>
          <p:spPr>
            <a:xfrm rot="520227" flipH="1">
              <a:off x="762050" y="-480902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0"/>
            <p:cNvSpPr/>
            <p:nvPr/>
          </p:nvSpPr>
          <p:spPr>
            <a:xfrm rot="520227" flipH="1">
              <a:off x="797593" y="-454068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0"/>
            <p:cNvSpPr/>
            <p:nvPr/>
          </p:nvSpPr>
          <p:spPr>
            <a:xfrm rot="520227" flipH="1">
              <a:off x="779772" y="-426041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0"/>
            <p:cNvSpPr/>
            <p:nvPr/>
          </p:nvSpPr>
          <p:spPr>
            <a:xfrm rot="520227" flipH="1">
              <a:off x="652837" y="-39369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0"/>
            <p:cNvSpPr/>
            <p:nvPr/>
          </p:nvSpPr>
          <p:spPr>
            <a:xfrm rot="520227" flipH="1">
              <a:off x="669265" y="-41587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0"/>
            <p:cNvSpPr/>
            <p:nvPr/>
          </p:nvSpPr>
          <p:spPr>
            <a:xfrm rot="520227" flipH="1">
              <a:off x="747174" y="-389251"/>
              <a:ext cx="11994" cy="11091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0"/>
            <p:cNvSpPr/>
            <p:nvPr/>
          </p:nvSpPr>
          <p:spPr>
            <a:xfrm rot="520227" flipH="1">
              <a:off x="672200" y="-361832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0"/>
            <p:cNvSpPr/>
            <p:nvPr/>
          </p:nvSpPr>
          <p:spPr>
            <a:xfrm rot="520227" flipH="1">
              <a:off x="721890" y="-376171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0"/>
            <p:cNvSpPr/>
            <p:nvPr/>
          </p:nvSpPr>
          <p:spPr>
            <a:xfrm rot="520227" flipH="1">
              <a:off x="776518" y="-386468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0"/>
            <p:cNvSpPr/>
            <p:nvPr/>
          </p:nvSpPr>
          <p:spPr>
            <a:xfrm rot="520227" flipH="1">
              <a:off x="1983214" y="895684"/>
              <a:ext cx="163926" cy="154398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 rot="520227" flipH="1">
              <a:off x="2911041" y="813196"/>
              <a:ext cx="163926" cy="154728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0"/>
            <p:cNvSpPr/>
            <p:nvPr/>
          </p:nvSpPr>
          <p:spPr>
            <a:xfrm rot="520227" flipH="1">
              <a:off x="2403738" y="38065"/>
              <a:ext cx="163948" cy="1543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 rot="520227" flipH="1">
              <a:off x="637503" y="-516933"/>
              <a:ext cx="164411" cy="170814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 rot="520227" flipH="1">
              <a:off x="745435" y="70257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 rot="520227" flipH="1">
              <a:off x="837119" y="162205"/>
              <a:ext cx="143680" cy="13291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 rot="520227" flipH="1">
              <a:off x="854261" y="181567"/>
              <a:ext cx="52507" cy="39656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 rot="520227" flipH="1">
              <a:off x="857374" y="235322"/>
              <a:ext cx="42847" cy="49383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0"/>
            <p:cNvSpPr/>
            <p:nvPr/>
          </p:nvSpPr>
          <p:spPr>
            <a:xfrm rot="520227" flipH="1">
              <a:off x="847811" y="234055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 rot="520227" flipH="1">
              <a:off x="857624" y="206027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 rot="520227" flipH="1">
              <a:off x="913792" y="184407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 rot="520227" flipH="1">
              <a:off x="880750" y="181352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 rot="520227" flipH="1">
              <a:off x="905251" y="240404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 rot="520227" flipH="1">
              <a:off x="912400" y="225398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 rot="520227" flipH="1">
              <a:off x="901808" y="230233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 rot="520227" flipH="1">
              <a:off x="895608" y="236036"/>
              <a:ext cx="27640" cy="46368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 rot="520227" flipH="1">
              <a:off x="911090" y="206107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 rot="520227" flipH="1">
              <a:off x="910169" y="173937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 rot="520227" flipH="1">
              <a:off x="855448" y="174688"/>
              <a:ext cx="10629" cy="10145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 rot="520227" flipH="1">
              <a:off x="858051" y="219597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 rot="520227" flipH="1">
              <a:off x="858862" y="20202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 rot="520227" flipH="1">
              <a:off x="880929" y="182573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 rot="520227" flipH="1">
              <a:off x="924394" y="17244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 rot="520227" flipH="1">
              <a:off x="903639" y="180446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 rot="520227" flipH="1">
              <a:off x="948645" y="184472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 rot="520227" flipH="1">
              <a:off x="938969" y="205401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 rot="520227" flipH="1">
              <a:off x="959797" y="23046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 rot="520227" flipH="1">
              <a:off x="942270" y="24782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 rot="520227" flipH="1">
              <a:off x="845727" y="248426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 rot="520227" flipH="1">
              <a:off x="861254" y="235465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 rot="520227" flipH="1">
              <a:off x="912624" y="267990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 rot="520227" flipH="1">
              <a:off x="854338" y="274427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 rot="520227" flipH="1">
              <a:off x="892253" y="273242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 rot="520227" flipH="1">
              <a:off x="932927" y="27527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 rot="520227" flipH="1">
              <a:off x="887452" y="210005"/>
              <a:ext cx="40998" cy="41460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 rot="520227" flipH="1">
              <a:off x="2553077" y="278474"/>
              <a:ext cx="328777" cy="317620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 rot="520227" flipH="1">
              <a:off x="2644762" y="370411"/>
              <a:ext cx="143680" cy="132897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 rot="520227" flipH="1">
              <a:off x="2662324" y="390038"/>
              <a:ext cx="52530" cy="39436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 rot="520227" flipH="1">
              <a:off x="2664990" y="443590"/>
              <a:ext cx="42847" cy="49295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 rot="520227" flipH="1">
              <a:off x="2655434" y="442236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 rot="520227" flipH="1">
              <a:off x="2665247" y="414208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 rot="520227" flipH="1">
              <a:off x="2721411" y="392931"/>
              <a:ext cx="38225" cy="39788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 rot="520227" flipH="1">
              <a:off x="2688373" y="389533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 rot="520227" flipH="1">
              <a:off x="2712825" y="449056"/>
              <a:ext cx="38225" cy="40118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 rot="520227" flipH="1">
              <a:off x="2720023" y="433579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 rot="520227" flipH="1">
              <a:off x="2709406" y="438567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 rot="520227" flipH="1">
              <a:off x="2703223" y="444306"/>
              <a:ext cx="27662" cy="46280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 rot="520227" flipH="1">
              <a:off x="2718731" y="414333"/>
              <a:ext cx="32240" cy="2552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0"/>
            <p:cNvSpPr/>
            <p:nvPr/>
          </p:nvSpPr>
          <p:spPr>
            <a:xfrm rot="520227" flipH="1">
              <a:off x="2717791" y="382117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0"/>
            <p:cNvSpPr/>
            <p:nvPr/>
          </p:nvSpPr>
          <p:spPr>
            <a:xfrm rot="520227" flipH="1">
              <a:off x="2663552" y="382905"/>
              <a:ext cx="10145" cy="1014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 rot="520227" flipH="1">
              <a:off x="2665672" y="42780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 rot="520227" flipH="1">
              <a:off x="2666485" y="4102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 rot="520227" flipH="1">
              <a:off x="2689011" y="390788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 rot="520227" flipH="1">
              <a:off x="2732475" y="380655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0"/>
            <p:cNvSpPr/>
            <p:nvPr/>
          </p:nvSpPr>
          <p:spPr>
            <a:xfrm rot="520227" flipH="1">
              <a:off x="2711708" y="388661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0"/>
            <p:cNvSpPr/>
            <p:nvPr/>
          </p:nvSpPr>
          <p:spPr>
            <a:xfrm rot="520227" flipH="1">
              <a:off x="2756229" y="393149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0"/>
            <p:cNvSpPr/>
            <p:nvPr/>
          </p:nvSpPr>
          <p:spPr>
            <a:xfrm rot="520227" flipH="1">
              <a:off x="2747016" y="413616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0"/>
            <p:cNvSpPr/>
            <p:nvPr/>
          </p:nvSpPr>
          <p:spPr>
            <a:xfrm rot="520227" flipH="1">
              <a:off x="2767420" y="43864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0"/>
            <p:cNvSpPr/>
            <p:nvPr/>
          </p:nvSpPr>
          <p:spPr>
            <a:xfrm rot="520227" flipH="1">
              <a:off x="2749879" y="45600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0"/>
            <p:cNvSpPr/>
            <p:nvPr/>
          </p:nvSpPr>
          <p:spPr>
            <a:xfrm rot="520227" flipH="1">
              <a:off x="2653346" y="456641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0"/>
            <p:cNvSpPr/>
            <p:nvPr/>
          </p:nvSpPr>
          <p:spPr>
            <a:xfrm rot="520227" flipH="1">
              <a:off x="2668841" y="44364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0"/>
            <p:cNvSpPr/>
            <p:nvPr/>
          </p:nvSpPr>
          <p:spPr>
            <a:xfrm rot="520227" flipH="1">
              <a:off x="2720210" y="476632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0"/>
            <p:cNvSpPr/>
            <p:nvPr/>
          </p:nvSpPr>
          <p:spPr>
            <a:xfrm rot="520227" flipH="1">
              <a:off x="2661958" y="482642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0"/>
            <p:cNvSpPr/>
            <p:nvPr/>
          </p:nvSpPr>
          <p:spPr>
            <a:xfrm rot="520227" flipH="1">
              <a:off x="2699873" y="481457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0"/>
            <p:cNvSpPr/>
            <p:nvPr/>
          </p:nvSpPr>
          <p:spPr>
            <a:xfrm rot="520227" flipH="1">
              <a:off x="2740974" y="483949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0"/>
            <p:cNvSpPr/>
            <p:nvPr/>
          </p:nvSpPr>
          <p:spPr>
            <a:xfrm rot="520227" flipH="1">
              <a:off x="2695037" y="418680"/>
              <a:ext cx="41460" cy="40998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0"/>
            <p:cNvSpPr/>
            <p:nvPr/>
          </p:nvSpPr>
          <p:spPr>
            <a:xfrm rot="520227" flipH="1">
              <a:off x="1370193" y="-272745"/>
              <a:ext cx="328315" cy="318016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0"/>
            <p:cNvSpPr/>
            <p:nvPr/>
          </p:nvSpPr>
          <p:spPr>
            <a:xfrm rot="520227" flipH="1">
              <a:off x="1461397" y="-180459"/>
              <a:ext cx="144143" cy="13254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0"/>
            <p:cNvSpPr/>
            <p:nvPr/>
          </p:nvSpPr>
          <p:spPr>
            <a:xfrm rot="520227" flipH="1">
              <a:off x="1479005" y="-161127"/>
              <a:ext cx="52507" cy="39326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0"/>
            <p:cNvSpPr/>
            <p:nvPr/>
          </p:nvSpPr>
          <p:spPr>
            <a:xfrm rot="520227" flipH="1">
              <a:off x="1482099" y="-107594"/>
              <a:ext cx="42847" cy="49757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0"/>
            <p:cNvSpPr/>
            <p:nvPr/>
          </p:nvSpPr>
          <p:spPr>
            <a:xfrm rot="520227" flipH="1">
              <a:off x="1472555" y="-108652"/>
              <a:ext cx="47908" cy="24735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0"/>
            <p:cNvSpPr/>
            <p:nvPr/>
          </p:nvSpPr>
          <p:spPr>
            <a:xfrm rot="520227" flipH="1">
              <a:off x="1482367" y="-136668"/>
              <a:ext cx="37785" cy="24603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0"/>
            <p:cNvSpPr/>
            <p:nvPr/>
          </p:nvSpPr>
          <p:spPr>
            <a:xfrm rot="520227" flipH="1">
              <a:off x="1538500" y="-158290"/>
              <a:ext cx="37785" cy="40250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0"/>
            <p:cNvSpPr/>
            <p:nvPr/>
          </p:nvSpPr>
          <p:spPr>
            <a:xfrm rot="520227" flipH="1">
              <a:off x="1505481" y="-161652"/>
              <a:ext cx="28102" cy="45729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0"/>
            <p:cNvSpPr/>
            <p:nvPr/>
          </p:nvSpPr>
          <p:spPr>
            <a:xfrm rot="520227" flipH="1">
              <a:off x="1529950" y="-102184"/>
              <a:ext cx="37785" cy="40140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0"/>
            <p:cNvSpPr/>
            <p:nvPr/>
          </p:nvSpPr>
          <p:spPr>
            <a:xfrm rot="520227" flipH="1">
              <a:off x="1537124" y="-117518"/>
              <a:ext cx="53894" cy="8605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0"/>
            <p:cNvSpPr/>
            <p:nvPr/>
          </p:nvSpPr>
          <p:spPr>
            <a:xfrm rot="520227" flipH="1">
              <a:off x="1526504" y="-112311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0"/>
            <p:cNvSpPr/>
            <p:nvPr/>
          </p:nvSpPr>
          <p:spPr>
            <a:xfrm rot="520227" flipH="1">
              <a:off x="1519895" y="-106759"/>
              <a:ext cx="28102" cy="46126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0"/>
            <p:cNvSpPr/>
            <p:nvPr/>
          </p:nvSpPr>
          <p:spPr>
            <a:xfrm rot="520227" flipH="1">
              <a:off x="1535786" y="-136437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0"/>
            <p:cNvSpPr/>
            <p:nvPr/>
          </p:nvSpPr>
          <p:spPr>
            <a:xfrm rot="520227" flipH="1">
              <a:off x="1534878" y="-168782"/>
              <a:ext cx="16593" cy="52243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0"/>
            <p:cNvSpPr/>
            <p:nvPr/>
          </p:nvSpPr>
          <p:spPr>
            <a:xfrm rot="520227" flipH="1">
              <a:off x="1480179" y="-168316"/>
              <a:ext cx="10629" cy="10607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0"/>
            <p:cNvSpPr/>
            <p:nvPr/>
          </p:nvSpPr>
          <p:spPr>
            <a:xfrm rot="520227" flipH="1">
              <a:off x="1482785" y="-122978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0"/>
            <p:cNvSpPr/>
            <p:nvPr/>
          </p:nvSpPr>
          <p:spPr>
            <a:xfrm rot="520227" flipH="1">
              <a:off x="1483628" y="-14097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0"/>
            <p:cNvSpPr/>
            <p:nvPr/>
          </p:nvSpPr>
          <p:spPr>
            <a:xfrm rot="520227" flipH="1">
              <a:off x="1505660" y="-159969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0"/>
            <p:cNvSpPr/>
            <p:nvPr/>
          </p:nvSpPr>
          <p:spPr>
            <a:xfrm rot="520227" flipH="1">
              <a:off x="1549090" y="-170104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0"/>
            <p:cNvSpPr/>
            <p:nvPr/>
          </p:nvSpPr>
          <p:spPr>
            <a:xfrm rot="520227" flipH="1">
              <a:off x="1528370" y="-16255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0"/>
            <p:cNvSpPr/>
            <p:nvPr/>
          </p:nvSpPr>
          <p:spPr>
            <a:xfrm rot="520227" flipH="1">
              <a:off x="1572881" y="-1581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0"/>
            <p:cNvSpPr/>
            <p:nvPr/>
          </p:nvSpPr>
          <p:spPr>
            <a:xfrm rot="520227" flipH="1">
              <a:off x="1563700" y="-13760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0"/>
            <p:cNvSpPr/>
            <p:nvPr/>
          </p:nvSpPr>
          <p:spPr>
            <a:xfrm rot="520227" flipH="1">
              <a:off x="1584563" y="-11253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0"/>
            <p:cNvSpPr/>
            <p:nvPr/>
          </p:nvSpPr>
          <p:spPr>
            <a:xfrm rot="520227" flipH="1">
              <a:off x="1567002" y="-9518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0"/>
            <p:cNvSpPr/>
            <p:nvPr/>
          </p:nvSpPr>
          <p:spPr>
            <a:xfrm rot="520227" flipH="1">
              <a:off x="1470492" y="-94575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0"/>
            <p:cNvSpPr/>
            <p:nvPr/>
          </p:nvSpPr>
          <p:spPr>
            <a:xfrm rot="520227" flipH="1">
              <a:off x="1485986" y="-107537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0"/>
            <p:cNvSpPr/>
            <p:nvPr/>
          </p:nvSpPr>
          <p:spPr>
            <a:xfrm rot="520227" flipH="1">
              <a:off x="1537320" y="-74554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0"/>
            <p:cNvSpPr/>
            <p:nvPr/>
          </p:nvSpPr>
          <p:spPr>
            <a:xfrm rot="520227" flipH="1">
              <a:off x="1478609" y="-68150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0"/>
            <p:cNvSpPr/>
            <p:nvPr/>
          </p:nvSpPr>
          <p:spPr>
            <a:xfrm rot="520227" flipH="1">
              <a:off x="1516561" y="-6981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0"/>
            <p:cNvSpPr/>
            <p:nvPr/>
          </p:nvSpPr>
          <p:spPr>
            <a:xfrm rot="520227" flipH="1">
              <a:off x="1557623" y="-67270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0"/>
            <p:cNvSpPr/>
            <p:nvPr/>
          </p:nvSpPr>
          <p:spPr>
            <a:xfrm rot="520227" flipH="1">
              <a:off x="1512183" y="-132537"/>
              <a:ext cx="40998" cy="40998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0"/>
            <p:cNvSpPr/>
            <p:nvPr/>
          </p:nvSpPr>
          <p:spPr>
            <a:xfrm rot="520227" flipH="1">
              <a:off x="1190401" y="-471112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0"/>
            <p:cNvSpPr/>
            <p:nvPr/>
          </p:nvSpPr>
          <p:spPr>
            <a:xfrm rot="520227" flipH="1">
              <a:off x="1281626" y="-379199"/>
              <a:ext cx="144143" cy="132919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0"/>
            <p:cNvSpPr/>
            <p:nvPr/>
          </p:nvSpPr>
          <p:spPr>
            <a:xfrm rot="520227" flipH="1">
              <a:off x="1299204" y="-359495"/>
              <a:ext cx="52507" cy="39348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0"/>
            <p:cNvSpPr/>
            <p:nvPr/>
          </p:nvSpPr>
          <p:spPr>
            <a:xfrm rot="520227" flipH="1">
              <a:off x="1302334" y="-305961"/>
              <a:ext cx="42825" cy="49295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0"/>
            <p:cNvSpPr/>
            <p:nvPr/>
          </p:nvSpPr>
          <p:spPr>
            <a:xfrm rot="520227" flipH="1">
              <a:off x="1292745" y="-307175"/>
              <a:ext cx="47930" cy="24889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0"/>
            <p:cNvSpPr/>
            <p:nvPr/>
          </p:nvSpPr>
          <p:spPr>
            <a:xfrm rot="520227" flipH="1">
              <a:off x="1302576" y="-335146"/>
              <a:ext cx="37763" cy="24713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0"/>
            <p:cNvSpPr/>
            <p:nvPr/>
          </p:nvSpPr>
          <p:spPr>
            <a:xfrm rot="520227" flipH="1">
              <a:off x="1358701" y="-356659"/>
              <a:ext cx="37763" cy="40250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0"/>
            <p:cNvSpPr/>
            <p:nvPr/>
          </p:nvSpPr>
          <p:spPr>
            <a:xfrm rot="520227" flipH="1">
              <a:off x="1325695" y="-360020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0"/>
            <p:cNvSpPr/>
            <p:nvPr/>
          </p:nvSpPr>
          <p:spPr>
            <a:xfrm rot="520227" flipH="1">
              <a:off x="1350151" y="-300553"/>
              <a:ext cx="37763" cy="40140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0"/>
            <p:cNvSpPr/>
            <p:nvPr/>
          </p:nvSpPr>
          <p:spPr>
            <a:xfrm rot="520227" flipH="1">
              <a:off x="1357338" y="-315886"/>
              <a:ext cx="53894" cy="8142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0"/>
            <p:cNvSpPr/>
            <p:nvPr/>
          </p:nvSpPr>
          <p:spPr>
            <a:xfrm rot="520227" flipH="1">
              <a:off x="1346728" y="-310985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0"/>
            <p:cNvSpPr/>
            <p:nvPr/>
          </p:nvSpPr>
          <p:spPr>
            <a:xfrm rot="520227" flipH="1">
              <a:off x="1340088" y="-305303"/>
              <a:ext cx="28124" cy="4630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0"/>
            <p:cNvSpPr/>
            <p:nvPr/>
          </p:nvSpPr>
          <p:spPr>
            <a:xfrm rot="520227" flipH="1">
              <a:off x="1356044" y="-335088"/>
              <a:ext cx="32240" cy="25395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0"/>
            <p:cNvSpPr/>
            <p:nvPr/>
          </p:nvSpPr>
          <p:spPr>
            <a:xfrm rot="520227" flipH="1">
              <a:off x="1355063" y="-367239"/>
              <a:ext cx="16615" cy="5233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0"/>
            <p:cNvSpPr/>
            <p:nvPr/>
          </p:nvSpPr>
          <p:spPr>
            <a:xfrm rot="520227" flipH="1">
              <a:off x="1300415" y="-366683"/>
              <a:ext cx="10607" cy="10145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0"/>
            <p:cNvSpPr/>
            <p:nvPr/>
          </p:nvSpPr>
          <p:spPr>
            <a:xfrm rot="520227" flipH="1">
              <a:off x="1302999" y="-321809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0"/>
            <p:cNvSpPr/>
            <p:nvPr/>
          </p:nvSpPr>
          <p:spPr>
            <a:xfrm rot="520227" flipH="1">
              <a:off x="1303828" y="-339346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0"/>
            <p:cNvSpPr/>
            <p:nvPr/>
          </p:nvSpPr>
          <p:spPr>
            <a:xfrm rot="520227" flipH="1">
              <a:off x="1325896" y="-358798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0"/>
            <p:cNvSpPr/>
            <p:nvPr/>
          </p:nvSpPr>
          <p:spPr>
            <a:xfrm rot="520227" flipH="1">
              <a:off x="1369326" y="-368471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0"/>
            <p:cNvSpPr/>
            <p:nvPr/>
          </p:nvSpPr>
          <p:spPr>
            <a:xfrm rot="520227" flipH="1">
              <a:off x="1348570" y="-360927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0"/>
            <p:cNvSpPr/>
            <p:nvPr/>
          </p:nvSpPr>
          <p:spPr>
            <a:xfrm rot="520227" flipH="1">
              <a:off x="1393095" y="-35647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0"/>
            <p:cNvSpPr/>
            <p:nvPr/>
          </p:nvSpPr>
          <p:spPr>
            <a:xfrm rot="520227" flipH="1">
              <a:off x="1383879" y="-335972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0"/>
            <p:cNvSpPr/>
            <p:nvPr/>
          </p:nvSpPr>
          <p:spPr>
            <a:xfrm rot="520227" flipH="1">
              <a:off x="1404742" y="-31090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0"/>
            <p:cNvSpPr/>
            <p:nvPr/>
          </p:nvSpPr>
          <p:spPr>
            <a:xfrm rot="520227" flipH="1">
              <a:off x="1387203" y="-293549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0"/>
            <p:cNvSpPr/>
            <p:nvPr/>
          </p:nvSpPr>
          <p:spPr>
            <a:xfrm rot="520227" flipH="1">
              <a:off x="1290693" y="-292945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0"/>
            <p:cNvSpPr/>
            <p:nvPr/>
          </p:nvSpPr>
          <p:spPr>
            <a:xfrm rot="520227" flipH="1">
              <a:off x="1306165" y="-305908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0"/>
            <p:cNvSpPr/>
            <p:nvPr/>
          </p:nvSpPr>
          <p:spPr>
            <a:xfrm rot="520227" flipH="1">
              <a:off x="1357499" y="-272923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0"/>
            <p:cNvSpPr/>
            <p:nvPr/>
          </p:nvSpPr>
          <p:spPr>
            <a:xfrm rot="520227" flipH="1">
              <a:off x="1298845" y="-266979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0"/>
            <p:cNvSpPr/>
            <p:nvPr/>
          </p:nvSpPr>
          <p:spPr>
            <a:xfrm rot="520227" flipH="1">
              <a:off x="1336740" y="-26818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0"/>
            <p:cNvSpPr/>
            <p:nvPr/>
          </p:nvSpPr>
          <p:spPr>
            <a:xfrm rot="520227" flipH="1">
              <a:off x="1377859" y="-265637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0"/>
            <p:cNvSpPr/>
            <p:nvPr/>
          </p:nvSpPr>
          <p:spPr>
            <a:xfrm rot="520227" flipH="1">
              <a:off x="1332362" y="-330906"/>
              <a:ext cx="41020" cy="40998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0"/>
            <p:cNvSpPr/>
            <p:nvPr/>
          </p:nvSpPr>
          <p:spPr>
            <a:xfrm rot="520227" flipH="1">
              <a:off x="1812986" y="-247123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0"/>
            <p:cNvSpPr/>
            <p:nvPr/>
          </p:nvSpPr>
          <p:spPr>
            <a:xfrm rot="520227" flipH="1">
              <a:off x="1904670" y="-155175"/>
              <a:ext cx="143680" cy="13291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0"/>
            <p:cNvSpPr/>
            <p:nvPr/>
          </p:nvSpPr>
          <p:spPr>
            <a:xfrm rot="520227" flipH="1">
              <a:off x="1921814" y="-135812"/>
              <a:ext cx="52507" cy="39634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0"/>
            <p:cNvSpPr/>
            <p:nvPr/>
          </p:nvSpPr>
          <p:spPr>
            <a:xfrm rot="520227" flipH="1">
              <a:off x="1924925" y="-82057"/>
              <a:ext cx="42847" cy="49383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0"/>
            <p:cNvSpPr/>
            <p:nvPr/>
          </p:nvSpPr>
          <p:spPr>
            <a:xfrm rot="520227" flipH="1">
              <a:off x="1915364" y="-83346"/>
              <a:ext cx="48370" cy="25087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0"/>
            <p:cNvSpPr/>
            <p:nvPr/>
          </p:nvSpPr>
          <p:spPr>
            <a:xfrm rot="520227" flipH="1">
              <a:off x="1925175" y="-111352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0"/>
            <p:cNvSpPr/>
            <p:nvPr/>
          </p:nvSpPr>
          <p:spPr>
            <a:xfrm rot="520227" flipH="1">
              <a:off x="1981343" y="-132972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0"/>
            <p:cNvSpPr/>
            <p:nvPr/>
          </p:nvSpPr>
          <p:spPr>
            <a:xfrm rot="520227" flipH="1">
              <a:off x="1948279" y="-136029"/>
              <a:ext cx="28124" cy="45267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0"/>
            <p:cNvSpPr/>
            <p:nvPr/>
          </p:nvSpPr>
          <p:spPr>
            <a:xfrm rot="520227" flipH="1">
              <a:off x="1972804" y="-76997"/>
              <a:ext cx="37785" cy="40118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0"/>
            <p:cNvSpPr/>
            <p:nvPr/>
          </p:nvSpPr>
          <p:spPr>
            <a:xfrm rot="520227" flipH="1">
              <a:off x="1979951" y="-91981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0"/>
            <p:cNvSpPr/>
            <p:nvPr/>
          </p:nvSpPr>
          <p:spPr>
            <a:xfrm rot="520227" flipH="1">
              <a:off x="1969359" y="-87146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0"/>
            <p:cNvSpPr/>
            <p:nvPr/>
          </p:nvSpPr>
          <p:spPr>
            <a:xfrm rot="520227" flipH="1">
              <a:off x="1963158" y="-81343"/>
              <a:ext cx="27640" cy="46368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0"/>
            <p:cNvSpPr/>
            <p:nvPr/>
          </p:nvSpPr>
          <p:spPr>
            <a:xfrm rot="520227" flipH="1">
              <a:off x="1978641" y="-111273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0"/>
            <p:cNvSpPr/>
            <p:nvPr/>
          </p:nvSpPr>
          <p:spPr>
            <a:xfrm rot="520227" flipH="1">
              <a:off x="1977721" y="-143464"/>
              <a:ext cx="16593" cy="52089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0"/>
            <p:cNvSpPr/>
            <p:nvPr/>
          </p:nvSpPr>
          <p:spPr>
            <a:xfrm rot="520227" flipH="1">
              <a:off x="1922999" y="-142693"/>
              <a:ext cx="10607" cy="10145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0"/>
            <p:cNvSpPr/>
            <p:nvPr/>
          </p:nvSpPr>
          <p:spPr>
            <a:xfrm rot="520227" flipH="1">
              <a:off x="1925602" y="-9778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0"/>
            <p:cNvSpPr/>
            <p:nvPr/>
          </p:nvSpPr>
          <p:spPr>
            <a:xfrm rot="520227" flipH="1">
              <a:off x="1926413" y="-11535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0"/>
            <p:cNvSpPr/>
            <p:nvPr/>
          </p:nvSpPr>
          <p:spPr>
            <a:xfrm rot="520227" flipH="1">
              <a:off x="1948482" y="-134808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0"/>
            <p:cNvSpPr/>
            <p:nvPr/>
          </p:nvSpPr>
          <p:spPr>
            <a:xfrm rot="520227" flipH="1">
              <a:off x="1991945" y="-14494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0"/>
            <p:cNvSpPr/>
            <p:nvPr/>
          </p:nvSpPr>
          <p:spPr>
            <a:xfrm rot="520227" flipH="1">
              <a:off x="1971191" y="-136933"/>
              <a:ext cx="8318" cy="7834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0"/>
            <p:cNvSpPr/>
            <p:nvPr/>
          </p:nvSpPr>
          <p:spPr>
            <a:xfrm rot="520227" flipH="1">
              <a:off x="2016195" y="-132907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0"/>
            <p:cNvSpPr/>
            <p:nvPr/>
          </p:nvSpPr>
          <p:spPr>
            <a:xfrm rot="520227" flipH="1">
              <a:off x="2006520" y="-111978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0"/>
            <p:cNvSpPr/>
            <p:nvPr/>
          </p:nvSpPr>
          <p:spPr>
            <a:xfrm rot="520227" flipH="1">
              <a:off x="2027383" y="-86913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0"/>
            <p:cNvSpPr/>
            <p:nvPr/>
          </p:nvSpPr>
          <p:spPr>
            <a:xfrm rot="520227" flipH="1">
              <a:off x="2009822" y="-69556"/>
              <a:ext cx="8318" cy="7834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0"/>
            <p:cNvSpPr/>
            <p:nvPr/>
          </p:nvSpPr>
          <p:spPr>
            <a:xfrm rot="520227" flipH="1">
              <a:off x="1913277" y="-68954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0"/>
            <p:cNvSpPr/>
            <p:nvPr/>
          </p:nvSpPr>
          <p:spPr>
            <a:xfrm rot="520227" flipH="1">
              <a:off x="1928806" y="-81915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0"/>
            <p:cNvSpPr/>
            <p:nvPr/>
          </p:nvSpPr>
          <p:spPr>
            <a:xfrm rot="520227" flipH="1">
              <a:off x="1980153" y="-4939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0"/>
            <p:cNvSpPr/>
            <p:nvPr/>
          </p:nvSpPr>
          <p:spPr>
            <a:xfrm rot="520227" flipH="1">
              <a:off x="1921889" y="-42953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 rot="520227" flipH="1">
              <a:off x="1959806" y="-44161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 rot="520227" flipH="1">
              <a:off x="2000478" y="-421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 rot="520227" flipH="1">
              <a:off x="1955003" y="-107375"/>
              <a:ext cx="40998" cy="41460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 rot="520227" flipH="1">
              <a:off x="977772" y="947750"/>
              <a:ext cx="328799" cy="316673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 rot="520227" flipH="1">
              <a:off x="366298" y="-44405"/>
              <a:ext cx="98567" cy="138399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 rot="520227" flipH="1">
              <a:off x="354397" y="24464"/>
              <a:ext cx="113135" cy="104971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0"/>
            <p:cNvSpPr/>
            <p:nvPr/>
          </p:nvSpPr>
          <p:spPr>
            <a:xfrm rot="520227" flipH="1">
              <a:off x="1342958" y="151949"/>
              <a:ext cx="270196" cy="35783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0"/>
            <p:cNvSpPr/>
            <p:nvPr/>
          </p:nvSpPr>
          <p:spPr>
            <a:xfrm rot="520227" flipH="1">
              <a:off x="1298000" y="103041"/>
              <a:ext cx="123412" cy="82062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0"/>
            <p:cNvSpPr/>
            <p:nvPr/>
          </p:nvSpPr>
          <p:spPr>
            <a:xfrm rot="520227" flipH="1">
              <a:off x="1337969" y="102857"/>
              <a:ext cx="114214" cy="95024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0"/>
            <p:cNvSpPr/>
            <p:nvPr/>
          </p:nvSpPr>
          <p:spPr>
            <a:xfrm rot="520227" flipH="1">
              <a:off x="2435424" y="1085866"/>
              <a:ext cx="139543" cy="151691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0"/>
            <p:cNvSpPr/>
            <p:nvPr/>
          </p:nvSpPr>
          <p:spPr>
            <a:xfrm rot="520227" flipH="1">
              <a:off x="3440882" y="640443"/>
              <a:ext cx="170374" cy="112761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0"/>
            <p:cNvSpPr/>
            <p:nvPr/>
          </p:nvSpPr>
          <p:spPr>
            <a:xfrm rot="520227" flipH="1">
              <a:off x="213470" y="800820"/>
              <a:ext cx="186505" cy="171585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0"/>
            <p:cNvSpPr/>
            <p:nvPr/>
          </p:nvSpPr>
          <p:spPr>
            <a:xfrm rot="520227" flipH="1">
              <a:off x="1078337" y="1039636"/>
              <a:ext cx="143680" cy="132897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0"/>
            <p:cNvSpPr/>
            <p:nvPr/>
          </p:nvSpPr>
          <p:spPr>
            <a:xfrm rot="520227" flipH="1">
              <a:off x="1095899" y="1059263"/>
              <a:ext cx="52530" cy="39436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0"/>
            <p:cNvSpPr/>
            <p:nvPr/>
          </p:nvSpPr>
          <p:spPr>
            <a:xfrm rot="520227" flipH="1">
              <a:off x="1098565" y="1112815"/>
              <a:ext cx="42847" cy="49295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0"/>
            <p:cNvSpPr/>
            <p:nvPr/>
          </p:nvSpPr>
          <p:spPr>
            <a:xfrm rot="520227" flipH="1">
              <a:off x="1089009" y="1111461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0"/>
            <p:cNvSpPr/>
            <p:nvPr/>
          </p:nvSpPr>
          <p:spPr>
            <a:xfrm rot="520227" flipH="1">
              <a:off x="1098822" y="1083433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0"/>
            <p:cNvSpPr/>
            <p:nvPr/>
          </p:nvSpPr>
          <p:spPr>
            <a:xfrm rot="520227" flipH="1">
              <a:off x="1154986" y="1062156"/>
              <a:ext cx="38225" cy="39788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0"/>
            <p:cNvSpPr/>
            <p:nvPr/>
          </p:nvSpPr>
          <p:spPr>
            <a:xfrm rot="520227" flipH="1">
              <a:off x="1121948" y="1058758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0"/>
            <p:cNvSpPr/>
            <p:nvPr/>
          </p:nvSpPr>
          <p:spPr>
            <a:xfrm rot="520227" flipH="1">
              <a:off x="1146400" y="1118281"/>
              <a:ext cx="38225" cy="40118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0"/>
            <p:cNvSpPr/>
            <p:nvPr/>
          </p:nvSpPr>
          <p:spPr>
            <a:xfrm rot="520227" flipH="1">
              <a:off x="1153598" y="1102804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0"/>
            <p:cNvSpPr/>
            <p:nvPr/>
          </p:nvSpPr>
          <p:spPr>
            <a:xfrm rot="520227" flipH="1">
              <a:off x="1142981" y="1107792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0"/>
            <p:cNvSpPr/>
            <p:nvPr/>
          </p:nvSpPr>
          <p:spPr>
            <a:xfrm rot="520227" flipH="1">
              <a:off x="1136798" y="1113531"/>
              <a:ext cx="27662" cy="46280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0"/>
            <p:cNvSpPr/>
            <p:nvPr/>
          </p:nvSpPr>
          <p:spPr>
            <a:xfrm rot="520227" flipH="1">
              <a:off x="1152306" y="1083558"/>
              <a:ext cx="32240" cy="2552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0"/>
            <p:cNvSpPr/>
            <p:nvPr/>
          </p:nvSpPr>
          <p:spPr>
            <a:xfrm rot="520227" flipH="1">
              <a:off x="1151366" y="1051342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0"/>
            <p:cNvSpPr/>
            <p:nvPr/>
          </p:nvSpPr>
          <p:spPr>
            <a:xfrm rot="520227" flipH="1">
              <a:off x="1097127" y="1052130"/>
              <a:ext cx="10145" cy="1014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0"/>
            <p:cNvSpPr/>
            <p:nvPr/>
          </p:nvSpPr>
          <p:spPr>
            <a:xfrm rot="520227" flipH="1">
              <a:off x="1099247" y="1097026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0"/>
            <p:cNvSpPr/>
            <p:nvPr/>
          </p:nvSpPr>
          <p:spPr>
            <a:xfrm rot="520227" flipH="1">
              <a:off x="1100060" y="1079430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0"/>
            <p:cNvSpPr/>
            <p:nvPr/>
          </p:nvSpPr>
          <p:spPr>
            <a:xfrm rot="520227" flipH="1">
              <a:off x="1122586" y="1060013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0"/>
            <p:cNvSpPr/>
            <p:nvPr/>
          </p:nvSpPr>
          <p:spPr>
            <a:xfrm rot="520227" flipH="1">
              <a:off x="1166050" y="1049880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0"/>
            <p:cNvSpPr/>
            <p:nvPr/>
          </p:nvSpPr>
          <p:spPr>
            <a:xfrm rot="520227" flipH="1">
              <a:off x="1145283" y="1057886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0"/>
            <p:cNvSpPr/>
            <p:nvPr/>
          </p:nvSpPr>
          <p:spPr>
            <a:xfrm rot="520227" flipH="1">
              <a:off x="1189804" y="106237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0"/>
            <p:cNvSpPr/>
            <p:nvPr/>
          </p:nvSpPr>
          <p:spPr>
            <a:xfrm rot="520227" flipH="1">
              <a:off x="1180591" y="1082841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0"/>
            <p:cNvSpPr/>
            <p:nvPr/>
          </p:nvSpPr>
          <p:spPr>
            <a:xfrm rot="520227" flipH="1">
              <a:off x="1200995" y="1107871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0"/>
            <p:cNvSpPr/>
            <p:nvPr/>
          </p:nvSpPr>
          <p:spPr>
            <a:xfrm rot="520227" flipH="1">
              <a:off x="1183454" y="1125228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0"/>
            <p:cNvSpPr/>
            <p:nvPr/>
          </p:nvSpPr>
          <p:spPr>
            <a:xfrm rot="520227" flipH="1">
              <a:off x="1102416" y="1112869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0"/>
            <p:cNvSpPr/>
            <p:nvPr/>
          </p:nvSpPr>
          <p:spPr>
            <a:xfrm rot="520227" flipH="1">
              <a:off x="1153785" y="1145857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0"/>
            <p:cNvSpPr/>
            <p:nvPr/>
          </p:nvSpPr>
          <p:spPr>
            <a:xfrm rot="520227" flipH="1">
              <a:off x="1133448" y="1150682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0"/>
            <p:cNvSpPr/>
            <p:nvPr/>
          </p:nvSpPr>
          <p:spPr>
            <a:xfrm rot="520227" flipH="1">
              <a:off x="1174549" y="1153174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0"/>
            <p:cNvSpPr/>
            <p:nvPr/>
          </p:nvSpPr>
          <p:spPr>
            <a:xfrm rot="520227" flipH="1">
              <a:off x="1128612" y="1087905"/>
              <a:ext cx="41460" cy="40998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15904;p73"/>
          <p:cNvGrpSpPr/>
          <p:nvPr/>
        </p:nvGrpSpPr>
        <p:grpSpPr>
          <a:xfrm>
            <a:off x="7123616" y="1999593"/>
            <a:ext cx="244291" cy="326314"/>
            <a:chOff x="7530697" y="2790299"/>
            <a:chExt cx="244291" cy="326314"/>
          </a:xfrm>
          <a:solidFill>
            <a:schemeClr val="tx1"/>
          </a:solidFill>
        </p:grpSpPr>
        <p:sp>
          <p:nvSpPr>
            <p:cNvPr id="540" name="Google Shape;15905;p73"/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15906;p73"/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15907;p73"/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5908;p73"/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5909;p73"/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5910;p73"/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15994;p73"/>
          <p:cNvGrpSpPr/>
          <p:nvPr/>
        </p:nvGrpSpPr>
        <p:grpSpPr>
          <a:xfrm>
            <a:off x="7108363" y="2404773"/>
            <a:ext cx="334634" cy="333904"/>
            <a:chOff x="7429366" y="3223183"/>
            <a:chExt cx="334634" cy="333904"/>
          </a:xfrm>
          <a:solidFill>
            <a:schemeClr val="tx1"/>
          </a:solidFill>
        </p:grpSpPr>
        <p:sp>
          <p:nvSpPr>
            <p:cNvPr id="548" name="Google Shape;15995;p73"/>
            <p:cNvSpPr/>
            <p:nvPr/>
          </p:nvSpPr>
          <p:spPr>
            <a:xfrm>
              <a:off x="7429366" y="3223183"/>
              <a:ext cx="334634" cy="333904"/>
            </a:xfrm>
            <a:custGeom>
              <a:avLst/>
              <a:gdLst/>
              <a:ahLst/>
              <a:cxnLst/>
              <a:rect l="l" t="t" r="r" b="b"/>
              <a:pathLst>
                <a:path w="10538" h="10515" extrusionOk="0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5996;p73"/>
            <p:cNvSpPr/>
            <p:nvPr/>
          </p:nvSpPr>
          <p:spPr>
            <a:xfrm>
              <a:off x="7613514" y="3251541"/>
              <a:ext cx="74878" cy="74529"/>
            </a:xfrm>
            <a:custGeom>
              <a:avLst/>
              <a:gdLst/>
              <a:ahLst/>
              <a:cxnLst/>
              <a:rect l="l" t="t" r="r" b="b"/>
              <a:pathLst>
                <a:path w="2358" h="2347" extrusionOk="0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16528;p74"/>
          <p:cNvGrpSpPr/>
          <p:nvPr/>
        </p:nvGrpSpPr>
        <p:grpSpPr>
          <a:xfrm>
            <a:off x="7112854" y="2876550"/>
            <a:ext cx="320143" cy="343269"/>
            <a:chOff x="1750887" y="2425727"/>
            <a:chExt cx="320143" cy="343269"/>
          </a:xfrm>
          <a:solidFill>
            <a:schemeClr val="tx1"/>
          </a:solidFill>
        </p:grpSpPr>
        <p:sp>
          <p:nvSpPr>
            <p:cNvPr id="551" name="Google Shape;16529;p74"/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16530;p74"/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16380;p74"/>
          <p:cNvSpPr/>
          <p:nvPr/>
        </p:nvSpPr>
        <p:spPr>
          <a:xfrm>
            <a:off x="7060935" y="1581150"/>
            <a:ext cx="380444" cy="310077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538764" y="970738"/>
            <a:ext cx="10983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 smtClean="0">
              <a:latin typeface="Amatic SC" charset="-79"/>
              <a:cs typeface="Amatic SC" charset="-79"/>
            </a:endParaRPr>
          </a:p>
          <a:p>
            <a:endParaRPr lang="sr-Latn-RS" dirty="0" smtClean="0">
              <a:latin typeface="Amatic SC" charset="-79"/>
              <a:cs typeface="Amatic SC" charset="-79"/>
            </a:endParaRPr>
          </a:p>
          <a:p>
            <a:endParaRPr lang="sr-Latn-RS" dirty="0">
              <a:latin typeface="Amatic SC" charset="-79"/>
              <a:cs typeface="Amatic SC" charset="-79"/>
            </a:endParaRPr>
          </a:p>
          <a:p>
            <a:r>
              <a:rPr lang="sr-Latn-RS" dirty="0" smtClean="0">
                <a:latin typeface="Amatic SC" charset="-79"/>
                <a:cs typeface="Amatic SC" charset="-79"/>
              </a:rPr>
              <a:t>OŠ ,,Vuk Karadžić</a:t>
            </a:r>
            <a:r>
              <a:rPr lang="en-US" dirty="0" smtClean="0">
                <a:latin typeface="Amatic SC" charset="-79"/>
                <a:cs typeface="Amatic SC" charset="-79"/>
              </a:rPr>
              <a:t>”</a:t>
            </a:r>
            <a:endParaRPr lang="sr-Latn-RS" dirty="0" smtClean="0">
              <a:latin typeface="Amatic SC" charset="-79"/>
              <a:cs typeface="Amatic SC" charset="-79"/>
            </a:endParaRPr>
          </a:p>
          <a:p>
            <a:endParaRPr lang="en-US" dirty="0" smtClean="0">
              <a:latin typeface="Amatic SC" charset="-79"/>
              <a:cs typeface="Amatic SC" charset="-79"/>
            </a:endParaRPr>
          </a:p>
          <a:p>
            <a:r>
              <a:rPr lang="sr-Latn-RS" dirty="0" smtClean="0">
                <a:latin typeface="Amatic SC" charset="-79"/>
                <a:cs typeface="Amatic SC" charset="-79"/>
              </a:rPr>
              <a:t>Vesna Milenović</a:t>
            </a:r>
          </a:p>
          <a:p>
            <a:endParaRPr lang="sr-Latn-RS" dirty="0" smtClean="0">
              <a:latin typeface="Amatic SC" charset="-79"/>
              <a:cs typeface="Amatic SC" charset="-79"/>
            </a:endParaRPr>
          </a:p>
          <a:p>
            <a:r>
              <a:rPr lang="sr-Latn-RS" dirty="0" smtClean="0">
                <a:latin typeface="Amatic SC" charset="-79"/>
                <a:cs typeface="Amatic SC" charset="-79"/>
              </a:rPr>
              <a:t>Žitkovac</a:t>
            </a:r>
          </a:p>
          <a:p>
            <a:endParaRPr lang="sr-Latn-RS" dirty="0" smtClean="0">
              <a:latin typeface="Amatic SC" charset="-79"/>
              <a:cs typeface="Amatic SC" charset="-79"/>
            </a:endParaRPr>
          </a:p>
          <a:p>
            <a:r>
              <a:rPr lang="sr-Latn-RS" dirty="0" smtClean="0">
                <a:latin typeface="Amatic SC" charset="-79"/>
                <a:cs typeface="Amatic SC" charset="-79"/>
              </a:rPr>
              <a:t>Maj 2021.</a:t>
            </a:r>
            <a:endParaRPr lang="en-US" dirty="0">
              <a:latin typeface="Amatic SC" charset="-79"/>
              <a:cs typeface="Amatic SC" charset="-79"/>
            </a:endParaRPr>
          </a:p>
        </p:txBody>
      </p:sp>
      <p:grpSp>
        <p:nvGrpSpPr>
          <p:cNvPr id="555" name="Google Shape;19073;p78"/>
          <p:cNvGrpSpPr/>
          <p:nvPr/>
        </p:nvGrpSpPr>
        <p:grpSpPr>
          <a:xfrm>
            <a:off x="2342986" y="2809058"/>
            <a:ext cx="344832" cy="356544"/>
            <a:chOff x="3316269" y="3352402"/>
            <a:chExt cx="344832" cy="356544"/>
          </a:xfrm>
          <a:solidFill>
            <a:schemeClr val="tx1"/>
          </a:solidFill>
        </p:grpSpPr>
        <p:sp>
          <p:nvSpPr>
            <p:cNvPr id="556" name="Google Shape;19074;p78"/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19075;p78"/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19076;p78"/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40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>
                <a:latin typeface="Big Shoulders Text Light" charset="0"/>
              </a:rPr>
              <a:t>Hoću – neću</a:t>
            </a:r>
            <a:endParaRPr dirty="0">
              <a:latin typeface="Big Shoulders Text Light" charset="0"/>
            </a:endParaRPr>
          </a:p>
        </p:txBody>
      </p:sp>
      <p:sp>
        <p:nvSpPr>
          <p:cNvPr id="4176" name="Google Shape;4176;p40"/>
          <p:cNvSpPr txBox="1">
            <a:spLocks noGrp="1"/>
          </p:cNvSpPr>
          <p:nvPr>
            <p:ph type="title" idx="3"/>
          </p:nvPr>
        </p:nvSpPr>
        <p:spPr>
          <a:xfrm>
            <a:off x="4008005" y="2665482"/>
            <a:ext cx="4306229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Ime biljke: </a:t>
            </a:r>
            <a:r>
              <a:rPr lang="sr-Latn-RS" sz="2000" b="1" dirty="0" smtClean="0">
                <a:latin typeface="Big Shoulders Text Light" charset="0"/>
              </a:rPr>
              <a:t>Hoću - neću</a:t>
            </a:r>
            <a:br>
              <a:rPr lang="sr-Latn-RS" sz="2000" b="1" dirty="0" smtClean="0">
                <a:latin typeface="Big Shoulders Text Light" charset="0"/>
              </a:rPr>
            </a:br>
            <a:r>
              <a:rPr lang="sr-Latn-RS" sz="2000" dirty="0" smtClean="0">
                <a:latin typeface="Big Shoulders Text Light" charset="0"/>
              </a:rPr>
              <a:t>Porodica: </a:t>
            </a:r>
            <a:r>
              <a:rPr lang="sr-Latn-RS" sz="2000" b="1" dirty="0" smtClean="0">
                <a:latin typeface="Big Shoulders Text Light" charset="0"/>
              </a:rPr>
              <a:t>Kupus</a:t>
            </a:r>
            <a:r>
              <a:rPr lang="en-US" sz="2000" b="1" dirty="0" smtClean="0">
                <a:latin typeface="Big Shoulders Text Light" charset="0"/>
              </a:rPr>
              <a:t>a</a:t>
            </a:r>
            <a:r>
              <a:rPr lang="sr-Latn-RS" sz="2000" dirty="0" smtClean="0">
                <a:latin typeface="Big Shoulders Text Light" charset="0"/>
              </a:rPr>
              <a:t/>
            </a:r>
            <a:br>
              <a:rPr lang="sr-Latn-RS" sz="2000" dirty="0" smtClean="0">
                <a:latin typeface="Big Shoulders Text Light" charset="0"/>
              </a:rPr>
            </a:br>
            <a:r>
              <a:rPr lang="sr-Latn-RS" sz="2000" dirty="0" smtClean="0">
                <a:latin typeface="Big Shoulders Text Light" charset="0"/>
              </a:rPr>
              <a:t>Mesto: </a:t>
            </a:r>
            <a:r>
              <a:rPr lang="sr-Latn-RS" sz="2000" b="1" dirty="0" smtClean="0">
                <a:latin typeface="Big Shoulders Text Light" charset="0"/>
              </a:rPr>
              <a:t>Žitkovac</a:t>
            </a:r>
            <a:r>
              <a:rPr lang="sr-Latn-RS" sz="2000" dirty="0" smtClean="0">
                <a:latin typeface="Big Shoulders Text Light" charset="0"/>
              </a:rPr>
              <a:t/>
            </a:r>
            <a:br>
              <a:rPr lang="sr-Latn-RS" sz="2000" dirty="0" smtClean="0">
                <a:latin typeface="Big Shoulders Text Light" charset="0"/>
              </a:rPr>
            </a:br>
            <a:r>
              <a:rPr lang="sr-Latn-RS" sz="2000" dirty="0" smtClean="0">
                <a:latin typeface="Big Shoulders Text Light" charset="0"/>
              </a:rPr>
              <a:t>Opis staništa: </a:t>
            </a:r>
            <a:r>
              <a:rPr lang="sr-Latn-RS" sz="2000" b="1" dirty="0" smtClean="0">
                <a:latin typeface="Big Shoulders Text Light" charset="0"/>
              </a:rPr>
              <a:t>pored puta</a:t>
            </a:r>
            <a:r>
              <a:rPr lang="sr-Latn-RS" sz="2000" dirty="0" smtClean="0">
                <a:latin typeface="Big Shoulders Text Light" charset="0"/>
              </a:rPr>
              <a:t/>
            </a:r>
            <a:br>
              <a:rPr lang="sr-Latn-RS" sz="2000" dirty="0" smtClean="0">
                <a:latin typeface="Big Shoulders Text Light" charset="0"/>
              </a:rPr>
            </a:br>
            <a:r>
              <a:rPr lang="sr-Latn-RS" sz="2000" dirty="0" smtClean="0">
                <a:latin typeface="Big Shoulders Text Light" charset="0"/>
              </a:rPr>
              <a:t>Datum: </a:t>
            </a:r>
            <a:r>
              <a:rPr lang="sr-Latn-RS" sz="2000" b="1" dirty="0" smtClean="0">
                <a:latin typeface="Big Shoulders Text Light" charset="0"/>
              </a:rPr>
              <a:t>April 2021.</a:t>
            </a:r>
            <a:br>
              <a:rPr lang="sr-Latn-RS" sz="2000" b="1" dirty="0" smtClean="0">
                <a:latin typeface="Big Shoulders Text Light" charset="0"/>
              </a:rPr>
            </a:br>
            <a:r>
              <a:rPr lang="sr-Latn-RS" sz="2000" dirty="0" smtClean="0">
                <a:latin typeface="Big Shoulders Text Light" charset="0"/>
              </a:rPr>
              <a:t>Ime i prezime: </a:t>
            </a:r>
            <a:r>
              <a:rPr lang="sr-Latn-RS" sz="2000" b="1" dirty="0" smtClean="0">
                <a:latin typeface="Big Shoulders Text Light" charset="0"/>
              </a:rPr>
              <a:t>Sara Stanković, Milica Kostić</a:t>
            </a:r>
            <a:endParaRPr sz="2000" b="1" dirty="0">
              <a:latin typeface="Big Shoulders Text Light" charset="0"/>
            </a:endParaRPr>
          </a:p>
        </p:txBody>
      </p:sp>
      <p:sp>
        <p:nvSpPr>
          <p:cNvPr id="4185" name="Google Shape;4185;p40"/>
          <p:cNvSpPr/>
          <p:nvPr/>
        </p:nvSpPr>
        <p:spPr>
          <a:xfrm>
            <a:off x="7791044" y="597258"/>
            <a:ext cx="993900" cy="9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6" name="Google Shape;4186;p40"/>
          <p:cNvGrpSpPr/>
          <p:nvPr/>
        </p:nvGrpSpPr>
        <p:grpSpPr>
          <a:xfrm>
            <a:off x="-34950" y="132163"/>
            <a:ext cx="840563" cy="814663"/>
            <a:chOff x="-34950" y="132163"/>
            <a:chExt cx="840563" cy="814663"/>
          </a:xfrm>
        </p:grpSpPr>
        <p:sp>
          <p:nvSpPr>
            <p:cNvPr id="4187" name="Google Shape;4187;p40"/>
            <p:cNvSpPr/>
            <p:nvPr/>
          </p:nvSpPr>
          <p:spPr>
            <a:xfrm>
              <a:off x="-34950" y="132163"/>
              <a:ext cx="840563" cy="81466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0"/>
            <p:cNvSpPr/>
            <p:nvPr/>
          </p:nvSpPr>
          <p:spPr>
            <a:xfrm>
              <a:off x="422995" y="307232"/>
              <a:ext cx="111603" cy="162065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0"/>
            <p:cNvSpPr/>
            <p:nvPr/>
          </p:nvSpPr>
          <p:spPr>
            <a:xfrm>
              <a:off x="434029" y="369369"/>
              <a:ext cx="117730" cy="109730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0"/>
            <p:cNvSpPr/>
            <p:nvPr/>
          </p:nvSpPr>
          <p:spPr>
            <a:xfrm>
              <a:off x="528437" y="263872"/>
              <a:ext cx="34349" cy="3434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0"/>
            <p:cNvSpPr/>
            <p:nvPr/>
          </p:nvSpPr>
          <p:spPr>
            <a:xfrm>
              <a:off x="410741" y="318368"/>
              <a:ext cx="60702" cy="143565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0"/>
            <p:cNvSpPr/>
            <p:nvPr/>
          </p:nvSpPr>
          <p:spPr>
            <a:xfrm>
              <a:off x="461003" y="281033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0"/>
            <p:cNvSpPr/>
            <p:nvPr/>
          </p:nvSpPr>
          <p:spPr>
            <a:xfrm>
              <a:off x="462846" y="539748"/>
              <a:ext cx="176589" cy="5751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0"/>
            <p:cNvSpPr/>
            <p:nvPr/>
          </p:nvSpPr>
          <p:spPr>
            <a:xfrm>
              <a:off x="456096" y="553235"/>
              <a:ext cx="130608" cy="78947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0"/>
            <p:cNvSpPr/>
            <p:nvPr/>
          </p:nvSpPr>
          <p:spPr>
            <a:xfrm>
              <a:off x="466519" y="524430"/>
              <a:ext cx="141643" cy="2396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0"/>
            <p:cNvSpPr/>
            <p:nvPr/>
          </p:nvSpPr>
          <p:spPr>
            <a:xfrm>
              <a:off x="382534" y="609028"/>
              <a:ext cx="23925" cy="18029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0"/>
            <p:cNvSpPr/>
            <p:nvPr/>
          </p:nvSpPr>
          <p:spPr>
            <a:xfrm>
              <a:off x="339620" y="609028"/>
              <a:ext cx="51511" cy="13739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0"/>
            <p:cNvSpPr/>
            <p:nvPr/>
          </p:nvSpPr>
          <p:spPr>
            <a:xfrm>
              <a:off x="377018" y="803979"/>
              <a:ext cx="34349" cy="3374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0"/>
            <p:cNvSpPr/>
            <p:nvPr/>
          </p:nvSpPr>
          <p:spPr>
            <a:xfrm>
              <a:off x="326133" y="761686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0"/>
            <p:cNvSpPr/>
            <p:nvPr/>
          </p:nvSpPr>
          <p:spPr>
            <a:xfrm>
              <a:off x="397864" y="604731"/>
              <a:ext cx="50901" cy="141734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0"/>
            <p:cNvSpPr/>
            <p:nvPr/>
          </p:nvSpPr>
          <p:spPr>
            <a:xfrm>
              <a:off x="440778" y="761686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0"/>
            <p:cNvSpPr/>
            <p:nvPr/>
          </p:nvSpPr>
          <p:spPr>
            <a:xfrm>
              <a:off x="153257" y="552625"/>
              <a:ext cx="164932" cy="75565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0"/>
            <p:cNvSpPr/>
            <p:nvPr/>
          </p:nvSpPr>
          <p:spPr>
            <a:xfrm>
              <a:off x="175934" y="535464"/>
              <a:ext cx="135515" cy="3443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0"/>
            <p:cNvSpPr/>
            <p:nvPr/>
          </p:nvSpPr>
          <p:spPr>
            <a:xfrm>
              <a:off x="109733" y="621905"/>
              <a:ext cx="33726" cy="34343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0"/>
            <p:cNvSpPr/>
            <p:nvPr/>
          </p:nvSpPr>
          <p:spPr>
            <a:xfrm>
              <a:off x="138537" y="556921"/>
              <a:ext cx="22094" cy="2147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0"/>
            <p:cNvSpPr/>
            <p:nvPr/>
          </p:nvSpPr>
          <p:spPr>
            <a:xfrm>
              <a:off x="209658" y="566722"/>
              <a:ext cx="118341" cy="89158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0"/>
            <p:cNvSpPr/>
            <p:nvPr/>
          </p:nvSpPr>
          <p:spPr>
            <a:xfrm>
              <a:off x="182074" y="662368"/>
              <a:ext cx="22082" cy="2147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0"/>
            <p:cNvSpPr/>
            <p:nvPr/>
          </p:nvSpPr>
          <p:spPr>
            <a:xfrm>
              <a:off x="215175" y="333419"/>
              <a:ext cx="129985" cy="141391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0"/>
            <p:cNvSpPr/>
            <p:nvPr/>
          </p:nvSpPr>
          <p:spPr>
            <a:xfrm>
              <a:off x="279546" y="334258"/>
              <a:ext cx="79097" cy="13135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0"/>
            <p:cNvSpPr/>
            <p:nvPr/>
          </p:nvSpPr>
          <p:spPr>
            <a:xfrm>
              <a:off x="182684" y="293300"/>
              <a:ext cx="33726" cy="33733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0"/>
            <p:cNvSpPr/>
            <p:nvPr/>
          </p:nvSpPr>
          <p:spPr>
            <a:xfrm>
              <a:off x="264216" y="298194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0"/>
            <p:cNvSpPr/>
            <p:nvPr/>
          </p:nvSpPr>
          <p:spPr>
            <a:xfrm>
              <a:off x="208425" y="397259"/>
              <a:ext cx="125701" cy="89183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0"/>
            <p:cNvSpPr/>
            <p:nvPr/>
          </p:nvSpPr>
          <p:spPr>
            <a:xfrm>
              <a:off x="177777" y="373602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0"/>
            <p:cNvSpPr/>
            <p:nvPr/>
          </p:nvSpPr>
          <p:spPr>
            <a:xfrm>
              <a:off x="286316" y="433130"/>
              <a:ext cx="198000" cy="19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0"/>
            <p:cNvSpPr/>
            <p:nvPr/>
          </p:nvSpPr>
          <p:spPr>
            <a:xfrm rot="-3865978">
              <a:off x="659239" y="599328"/>
              <a:ext cx="34341" cy="33737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0"/>
            <p:cNvSpPr/>
            <p:nvPr/>
          </p:nvSpPr>
          <p:spPr>
            <a:xfrm rot="-3865978">
              <a:off x="597258" y="636280"/>
              <a:ext cx="21466" cy="2147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0"/>
            <p:cNvSpPr/>
            <p:nvPr/>
          </p:nvSpPr>
          <p:spPr>
            <a:xfrm rot="-3865978">
              <a:off x="646721" y="532852"/>
              <a:ext cx="21466" cy="2147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8" name="Google Shape;4218;p40"/>
          <p:cNvGrpSpPr/>
          <p:nvPr/>
        </p:nvGrpSpPr>
        <p:grpSpPr>
          <a:xfrm>
            <a:off x="-301829" y="946826"/>
            <a:ext cx="607321" cy="588652"/>
            <a:chOff x="-811779" y="132176"/>
            <a:chExt cx="607321" cy="588652"/>
          </a:xfrm>
        </p:grpSpPr>
        <p:sp>
          <p:nvSpPr>
            <p:cNvPr id="4219" name="Google Shape;4219;p40"/>
            <p:cNvSpPr/>
            <p:nvPr/>
          </p:nvSpPr>
          <p:spPr>
            <a:xfrm>
              <a:off x="-811779" y="132176"/>
              <a:ext cx="607321" cy="588652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0"/>
            <p:cNvSpPr/>
            <p:nvPr/>
          </p:nvSpPr>
          <p:spPr>
            <a:xfrm>
              <a:off x="-480923" y="258654"/>
              <a:ext cx="80635" cy="11710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0"/>
            <p:cNvSpPr/>
            <p:nvPr/>
          </p:nvSpPr>
          <p:spPr>
            <a:xfrm>
              <a:off x="-472951" y="303544"/>
              <a:ext cx="85062" cy="79288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0"/>
            <p:cNvSpPr/>
            <p:nvPr/>
          </p:nvSpPr>
          <p:spPr>
            <a:xfrm>
              <a:off x="-404743" y="227328"/>
              <a:ext cx="24818" cy="2481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0"/>
            <p:cNvSpPr/>
            <p:nvPr/>
          </p:nvSpPr>
          <p:spPr>
            <a:xfrm>
              <a:off x="-489776" y="266699"/>
              <a:ext cx="43858" cy="103736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0"/>
            <p:cNvSpPr/>
            <p:nvPr/>
          </p:nvSpPr>
          <p:spPr>
            <a:xfrm>
              <a:off x="-453463" y="239726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0"/>
            <p:cNvSpPr/>
            <p:nvPr/>
          </p:nvSpPr>
          <p:spPr>
            <a:xfrm>
              <a:off x="-452132" y="426633"/>
              <a:ext cx="127589" cy="4155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0"/>
            <p:cNvSpPr/>
            <p:nvPr/>
          </p:nvSpPr>
          <p:spPr>
            <a:xfrm>
              <a:off x="-457008" y="436377"/>
              <a:ext cx="94367" cy="57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0"/>
            <p:cNvSpPr/>
            <p:nvPr/>
          </p:nvSpPr>
          <p:spPr>
            <a:xfrm>
              <a:off x="-449478" y="415567"/>
              <a:ext cx="102339" cy="1731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0"/>
            <p:cNvSpPr/>
            <p:nvPr/>
          </p:nvSpPr>
          <p:spPr>
            <a:xfrm>
              <a:off x="-510155" y="476684"/>
              <a:ext cx="17286" cy="13027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0"/>
            <p:cNvSpPr/>
            <p:nvPr/>
          </p:nvSpPr>
          <p:spPr>
            <a:xfrm>
              <a:off x="-541160" y="476684"/>
              <a:ext cx="37218" cy="99280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0"/>
            <p:cNvSpPr/>
            <p:nvPr/>
          </p:nvSpPr>
          <p:spPr>
            <a:xfrm>
              <a:off x="-514141" y="617526"/>
              <a:ext cx="24818" cy="2438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0"/>
            <p:cNvSpPr/>
            <p:nvPr/>
          </p:nvSpPr>
          <p:spPr>
            <a:xfrm>
              <a:off x="-550904" y="58697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0"/>
            <p:cNvSpPr/>
            <p:nvPr/>
          </p:nvSpPr>
          <p:spPr>
            <a:xfrm>
              <a:off x="-499079" y="473580"/>
              <a:ext cx="36777" cy="102413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0"/>
            <p:cNvSpPr/>
            <p:nvPr/>
          </p:nvSpPr>
          <p:spPr>
            <a:xfrm>
              <a:off x="-468075" y="58697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0"/>
            <p:cNvSpPr/>
            <p:nvPr/>
          </p:nvSpPr>
          <p:spPr>
            <a:xfrm>
              <a:off x="-675803" y="435936"/>
              <a:ext cx="119166" cy="54601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0"/>
            <p:cNvSpPr/>
            <p:nvPr/>
          </p:nvSpPr>
          <p:spPr>
            <a:xfrm>
              <a:off x="-659419" y="423538"/>
              <a:ext cx="97912" cy="24880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0"/>
            <p:cNvSpPr/>
            <p:nvPr/>
          </p:nvSpPr>
          <p:spPr>
            <a:xfrm>
              <a:off x="-707249" y="485988"/>
              <a:ext cx="24368" cy="2481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0"/>
            <p:cNvSpPr/>
            <p:nvPr/>
          </p:nvSpPr>
          <p:spPr>
            <a:xfrm>
              <a:off x="-686438" y="439040"/>
              <a:ext cx="15964" cy="1551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0"/>
            <p:cNvSpPr/>
            <p:nvPr/>
          </p:nvSpPr>
          <p:spPr>
            <a:xfrm>
              <a:off x="-635055" y="446121"/>
              <a:ext cx="85503" cy="64423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0"/>
            <p:cNvSpPr/>
            <p:nvPr/>
          </p:nvSpPr>
          <p:spPr>
            <a:xfrm>
              <a:off x="-654984" y="515219"/>
              <a:ext cx="15954" cy="1551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0"/>
            <p:cNvSpPr/>
            <p:nvPr/>
          </p:nvSpPr>
          <p:spPr>
            <a:xfrm>
              <a:off x="-631069" y="277572"/>
              <a:ext cx="93917" cy="10216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0"/>
            <p:cNvSpPr/>
            <p:nvPr/>
          </p:nvSpPr>
          <p:spPr>
            <a:xfrm>
              <a:off x="-584562" y="278179"/>
              <a:ext cx="57149" cy="94916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0"/>
            <p:cNvSpPr/>
            <p:nvPr/>
          </p:nvSpPr>
          <p:spPr>
            <a:xfrm>
              <a:off x="-654543" y="248589"/>
              <a:ext cx="24368" cy="24374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0"/>
            <p:cNvSpPr/>
            <p:nvPr/>
          </p:nvSpPr>
          <p:spPr>
            <a:xfrm>
              <a:off x="-595638" y="252124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0"/>
            <p:cNvSpPr/>
            <p:nvPr/>
          </p:nvSpPr>
          <p:spPr>
            <a:xfrm>
              <a:off x="-635946" y="323693"/>
              <a:ext cx="90821" cy="64441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0"/>
            <p:cNvSpPr/>
            <p:nvPr/>
          </p:nvSpPr>
          <p:spPr>
            <a:xfrm>
              <a:off x="-658088" y="30660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0"/>
            <p:cNvSpPr/>
            <p:nvPr/>
          </p:nvSpPr>
          <p:spPr>
            <a:xfrm>
              <a:off x="-579671" y="349608"/>
              <a:ext cx="143100" cy="143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0"/>
            <p:cNvSpPr/>
            <p:nvPr/>
          </p:nvSpPr>
          <p:spPr>
            <a:xfrm rot="-3865962">
              <a:off x="-310241" y="469676"/>
              <a:ext cx="24809" cy="2437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0"/>
            <p:cNvSpPr/>
            <p:nvPr/>
          </p:nvSpPr>
          <p:spPr>
            <a:xfrm rot="-3865962">
              <a:off x="-355021" y="496373"/>
              <a:ext cx="15508" cy="1551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0"/>
            <p:cNvSpPr/>
            <p:nvPr/>
          </p:nvSpPr>
          <p:spPr>
            <a:xfrm rot="-3865962">
              <a:off x="-319285" y="421652"/>
              <a:ext cx="15508" cy="1551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0" name="Google Shape;4250;p40"/>
          <p:cNvGrpSpPr/>
          <p:nvPr/>
        </p:nvGrpSpPr>
        <p:grpSpPr>
          <a:xfrm>
            <a:off x="305501" y="1033225"/>
            <a:ext cx="521529" cy="505520"/>
            <a:chOff x="-915837" y="92675"/>
            <a:chExt cx="521529" cy="505520"/>
          </a:xfrm>
        </p:grpSpPr>
        <p:sp>
          <p:nvSpPr>
            <p:cNvPr id="4251" name="Google Shape;4251;p40"/>
            <p:cNvSpPr/>
            <p:nvPr/>
          </p:nvSpPr>
          <p:spPr>
            <a:xfrm>
              <a:off x="-915837" y="92675"/>
              <a:ext cx="521529" cy="505520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0"/>
            <p:cNvSpPr/>
            <p:nvPr/>
          </p:nvSpPr>
          <p:spPr>
            <a:xfrm>
              <a:off x="-631748" y="201276"/>
              <a:ext cx="69244" cy="100566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40"/>
            <p:cNvSpPr/>
            <p:nvPr/>
          </p:nvSpPr>
          <p:spPr>
            <a:xfrm>
              <a:off x="-624903" y="239822"/>
              <a:ext cx="73046" cy="68091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40"/>
            <p:cNvSpPr/>
            <p:nvPr/>
          </p:nvSpPr>
          <p:spPr>
            <a:xfrm>
              <a:off x="-566336" y="174379"/>
              <a:ext cx="21312" cy="213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40"/>
            <p:cNvSpPr/>
            <p:nvPr/>
          </p:nvSpPr>
          <p:spPr>
            <a:xfrm>
              <a:off x="-639350" y="208184"/>
              <a:ext cx="37663" cy="89086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0"/>
            <p:cNvSpPr/>
            <p:nvPr/>
          </p:nvSpPr>
          <p:spPr>
            <a:xfrm>
              <a:off x="-608170" y="185024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0"/>
            <p:cNvSpPr/>
            <p:nvPr/>
          </p:nvSpPr>
          <p:spPr>
            <a:xfrm>
              <a:off x="-607026" y="345513"/>
              <a:ext cx="109565" cy="3568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0"/>
            <p:cNvSpPr/>
            <p:nvPr/>
          </p:nvSpPr>
          <p:spPr>
            <a:xfrm>
              <a:off x="-611214" y="353880"/>
              <a:ext cx="81036" cy="48989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0"/>
            <p:cNvSpPr/>
            <p:nvPr/>
          </p:nvSpPr>
          <p:spPr>
            <a:xfrm>
              <a:off x="-604747" y="336011"/>
              <a:ext cx="87883" cy="14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0"/>
            <p:cNvSpPr/>
            <p:nvPr/>
          </p:nvSpPr>
          <p:spPr>
            <a:xfrm>
              <a:off x="-656848" y="388490"/>
              <a:ext cx="14844" cy="111880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0"/>
            <p:cNvSpPr/>
            <p:nvPr/>
          </p:nvSpPr>
          <p:spPr>
            <a:xfrm>
              <a:off x="-683470" y="388490"/>
              <a:ext cx="31960" cy="8525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0"/>
            <p:cNvSpPr/>
            <p:nvPr/>
          </p:nvSpPr>
          <p:spPr>
            <a:xfrm>
              <a:off x="-660270" y="509424"/>
              <a:ext cx="21312" cy="2094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0"/>
            <p:cNvSpPr/>
            <p:nvPr/>
          </p:nvSpPr>
          <p:spPr>
            <a:xfrm>
              <a:off x="-691837" y="483189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0"/>
            <p:cNvSpPr/>
            <p:nvPr/>
          </p:nvSpPr>
          <p:spPr>
            <a:xfrm>
              <a:off x="-647338" y="385824"/>
              <a:ext cx="31582" cy="8795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0"/>
            <p:cNvSpPr/>
            <p:nvPr/>
          </p:nvSpPr>
          <p:spPr>
            <a:xfrm>
              <a:off x="-620716" y="483189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0"/>
            <p:cNvSpPr/>
            <p:nvPr/>
          </p:nvSpPr>
          <p:spPr>
            <a:xfrm>
              <a:off x="-799082" y="353501"/>
              <a:ext cx="102332" cy="4689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0"/>
            <p:cNvSpPr/>
            <p:nvPr/>
          </p:nvSpPr>
          <p:spPr>
            <a:xfrm>
              <a:off x="-785014" y="342855"/>
              <a:ext cx="84081" cy="2136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0"/>
            <p:cNvSpPr/>
            <p:nvPr/>
          </p:nvSpPr>
          <p:spPr>
            <a:xfrm>
              <a:off x="-826082" y="396478"/>
              <a:ext cx="20926" cy="2131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0"/>
            <p:cNvSpPr/>
            <p:nvPr/>
          </p:nvSpPr>
          <p:spPr>
            <a:xfrm>
              <a:off x="-808213" y="356166"/>
              <a:ext cx="13708" cy="1332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0"/>
            <p:cNvSpPr/>
            <p:nvPr/>
          </p:nvSpPr>
          <p:spPr>
            <a:xfrm>
              <a:off x="-764093" y="362246"/>
              <a:ext cx="73425" cy="5532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0"/>
            <p:cNvSpPr/>
            <p:nvPr/>
          </p:nvSpPr>
          <p:spPr>
            <a:xfrm>
              <a:off x="-781205" y="421578"/>
              <a:ext cx="13701" cy="1332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0"/>
            <p:cNvSpPr/>
            <p:nvPr/>
          </p:nvSpPr>
          <p:spPr>
            <a:xfrm>
              <a:off x="-760671" y="217521"/>
              <a:ext cx="80650" cy="87737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0"/>
            <p:cNvSpPr/>
            <p:nvPr/>
          </p:nvSpPr>
          <p:spPr>
            <a:xfrm>
              <a:off x="-720738" y="218041"/>
              <a:ext cx="49076" cy="81512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0"/>
            <p:cNvSpPr/>
            <p:nvPr/>
          </p:nvSpPr>
          <p:spPr>
            <a:xfrm>
              <a:off x="-780826" y="192634"/>
              <a:ext cx="20926" cy="20932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0"/>
            <p:cNvSpPr/>
            <p:nvPr/>
          </p:nvSpPr>
          <p:spPr>
            <a:xfrm>
              <a:off x="-730248" y="195670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0"/>
            <p:cNvSpPr/>
            <p:nvPr/>
          </p:nvSpPr>
          <p:spPr>
            <a:xfrm>
              <a:off x="-764858" y="257123"/>
              <a:ext cx="77992" cy="55340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0"/>
            <p:cNvSpPr/>
            <p:nvPr/>
          </p:nvSpPr>
          <p:spPr>
            <a:xfrm>
              <a:off x="-783870" y="242447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0"/>
            <p:cNvSpPr/>
            <p:nvPr/>
          </p:nvSpPr>
          <p:spPr>
            <a:xfrm>
              <a:off x="-716538" y="279375"/>
              <a:ext cx="123000" cy="123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0"/>
            <p:cNvSpPr/>
            <p:nvPr/>
          </p:nvSpPr>
          <p:spPr>
            <a:xfrm rot="-3866060">
              <a:off x="-485192" y="382470"/>
              <a:ext cx="21304" cy="209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0"/>
            <p:cNvSpPr/>
            <p:nvPr/>
          </p:nvSpPr>
          <p:spPr>
            <a:xfrm rot="-3866060">
              <a:off x="-523642" y="405394"/>
              <a:ext cx="13317" cy="1332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0"/>
            <p:cNvSpPr/>
            <p:nvPr/>
          </p:nvSpPr>
          <p:spPr>
            <a:xfrm rot="-3866060">
              <a:off x="-492958" y="341234"/>
              <a:ext cx="13317" cy="1332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2" name="Google Shape;4282;p40"/>
          <p:cNvGrpSpPr/>
          <p:nvPr/>
        </p:nvGrpSpPr>
        <p:grpSpPr>
          <a:xfrm>
            <a:off x="8283475" y="3600688"/>
            <a:ext cx="840563" cy="814663"/>
            <a:chOff x="1093900" y="1152013"/>
            <a:chExt cx="840563" cy="814663"/>
          </a:xfrm>
        </p:grpSpPr>
        <p:sp>
          <p:nvSpPr>
            <p:cNvPr id="4283" name="Google Shape;4283;p40"/>
            <p:cNvSpPr/>
            <p:nvPr/>
          </p:nvSpPr>
          <p:spPr>
            <a:xfrm>
              <a:off x="1093900" y="1152013"/>
              <a:ext cx="840563" cy="81466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0"/>
            <p:cNvSpPr/>
            <p:nvPr/>
          </p:nvSpPr>
          <p:spPr>
            <a:xfrm>
              <a:off x="1551845" y="1327082"/>
              <a:ext cx="111603" cy="162065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0"/>
            <p:cNvSpPr/>
            <p:nvPr/>
          </p:nvSpPr>
          <p:spPr>
            <a:xfrm>
              <a:off x="1562879" y="1389219"/>
              <a:ext cx="117730" cy="109730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0"/>
            <p:cNvSpPr/>
            <p:nvPr/>
          </p:nvSpPr>
          <p:spPr>
            <a:xfrm>
              <a:off x="1657287" y="1283722"/>
              <a:ext cx="34349" cy="3434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0"/>
            <p:cNvSpPr/>
            <p:nvPr/>
          </p:nvSpPr>
          <p:spPr>
            <a:xfrm>
              <a:off x="1539591" y="1338218"/>
              <a:ext cx="60702" cy="143565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0"/>
            <p:cNvSpPr/>
            <p:nvPr/>
          </p:nvSpPr>
          <p:spPr>
            <a:xfrm>
              <a:off x="1589853" y="1300883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0"/>
            <p:cNvSpPr/>
            <p:nvPr/>
          </p:nvSpPr>
          <p:spPr>
            <a:xfrm>
              <a:off x="1591696" y="1559598"/>
              <a:ext cx="176589" cy="5751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0"/>
            <p:cNvSpPr/>
            <p:nvPr/>
          </p:nvSpPr>
          <p:spPr>
            <a:xfrm>
              <a:off x="1584946" y="1573085"/>
              <a:ext cx="130608" cy="78947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0"/>
            <p:cNvSpPr/>
            <p:nvPr/>
          </p:nvSpPr>
          <p:spPr>
            <a:xfrm>
              <a:off x="1595369" y="1544280"/>
              <a:ext cx="141643" cy="2396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0"/>
            <p:cNvSpPr/>
            <p:nvPr/>
          </p:nvSpPr>
          <p:spPr>
            <a:xfrm>
              <a:off x="1511384" y="1628878"/>
              <a:ext cx="23925" cy="18029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0"/>
            <p:cNvSpPr/>
            <p:nvPr/>
          </p:nvSpPr>
          <p:spPr>
            <a:xfrm>
              <a:off x="1468470" y="1628878"/>
              <a:ext cx="51511" cy="13739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0"/>
            <p:cNvSpPr/>
            <p:nvPr/>
          </p:nvSpPr>
          <p:spPr>
            <a:xfrm>
              <a:off x="1505868" y="1823829"/>
              <a:ext cx="34349" cy="3374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0"/>
            <p:cNvSpPr/>
            <p:nvPr/>
          </p:nvSpPr>
          <p:spPr>
            <a:xfrm>
              <a:off x="1454983" y="1781536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0"/>
            <p:cNvSpPr/>
            <p:nvPr/>
          </p:nvSpPr>
          <p:spPr>
            <a:xfrm>
              <a:off x="1526714" y="1624581"/>
              <a:ext cx="50901" cy="141734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0"/>
            <p:cNvSpPr/>
            <p:nvPr/>
          </p:nvSpPr>
          <p:spPr>
            <a:xfrm>
              <a:off x="1569628" y="1781536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0"/>
            <p:cNvSpPr/>
            <p:nvPr/>
          </p:nvSpPr>
          <p:spPr>
            <a:xfrm>
              <a:off x="1282107" y="1572475"/>
              <a:ext cx="164932" cy="75565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0"/>
            <p:cNvSpPr/>
            <p:nvPr/>
          </p:nvSpPr>
          <p:spPr>
            <a:xfrm>
              <a:off x="1304784" y="1555314"/>
              <a:ext cx="135515" cy="3443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0"/>
            <p:cNvSpPr/>
            <p:nvPr/>
          </p:nvSpPr>
          <p:spPr>
            <a:xfrm>
              <a:off x="1238583" y="1641755"/>
              <a:ext cx="33726" cy="34343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0"/>
            <p:cNvSpPr/>
            <p:nvPr/>
          </p:nvSpPr>
          <p:spPr>
            <a:xfrm>
              <a:off x="1267387" y="1576771"/>
              <a:ext cx="22094" cy="2147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0"/>
            <p:cNvSpPr/>
            <p:nvPr/>
          </p:nvSpPr>
          <p:spPr>
            <a:xfrm>
              <a:off x="1338508" y="1586572"/>
              <a:ext cx="118341" cy="89158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0"/>
            <p:cNvSpPr/>
            <p:nvPr/>
          </p:nvSpPr>
          <p:spPr>
            <a:xfrm>
              <a:off x="1310924" y="1682218"/>
              <a:ext cx="22082" cy="2147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0"/>
            <p:cNvSpPr/>
            <p:nvPr/>
          </p:nvSpPr>
          <p:spPr>
            <a:xfrm>
              <a:off x="1344025" y="1353269"/>
              <a:ext cx="129985" cy="141391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0"/>
            <p:cNvSpPr/>
            <p:nvPr/>
          </p:nvSpPr>
          <p:spPr>
            <a:xfrm>
              <a:off x="1408396" y="1354108"/>
              <a:ext cx="79097" cy="13135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0"/>
            <p:cNvSpPr/>
            <p:nvPr/>
          </p:nvSpPr>
          <p:spPr>
            <a:xfrm>
              <a:off x="1311534" y="1313150"/>
              <a:ext cx="33726" cy="33733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0"/>
            <p:cNvSpPr/>
            <p:nvPr/>
          </p:nvSpPr>
          <p:spPr>
            <a:xfrm>
              <a:off x="1393066" y="1318044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0"/>
            <p:cNvSpPr/>
            <p:nvPr/>
          </p:nvSpPr>
          <p:spPr>
            <a:xfrm>
              <a:off x="1337275" y="1417109"/>
              <a:ext cx="125701" cy="89183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0"/>
            <p:cNvSpPr/>
            <p:nvPr/>
          </p:nvSpPr>
          <p:spPr>
            <a:xfrm>
              <a:off x="1306627" y="1393452"/>
              <a:ext cx="21471" cy="214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0"/>
            <p:cNvSpPr/>
            <p:nvPr/>
          </p:nvSpPr>
          <p:spPr>
            <a:xfrm>
              <a:off x="1415166" y="1452980"/>
              <a:ext cx="198000" cy="19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0"/>
            <p:cNvSpPr/>
            <p:nvPr/>
          </p:nvSpPr>
          <p:spPr>
            <a:xfrm rot="-3865978">
              <a:off x="1788089" y="1619178"/>
              <a:ext cx="34341" cy="33737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0"/>
            <p:cNvSpPr/>
            <p:nvPr/>
          </p:nvSpPr>
          <p:spPr>
            <a:xfrm rot="-3865978">
              <a:off x="1726108" y="1656130"/>
              <a:ext cx="21466" cy="2147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0"/>
            <p:cNvSpPr/>
            <p:nvPr/>
          </p:nvSpPr>
          <p:spPr>
            <a:xfrm rot="-3865978">
              <a:off x="1775571" y="1552702"/>
              <a:ext cx="21466" cy="2147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4" name="Google Shape;4314;p40"/>
          <p:cNvGrpSpPr/>
          <p:nvPr/>
        </p:nvGrpSpPr>
        <p:grpSpPr>
          <a:xfrm>
            <a:off x="8016596" y="4415351"/>
            <a:ext cx="607321" cy="588652"/>
            <a:chOff x="317071" y="1152026"/>
            <a:chExt cx="607321" cy="588652"/>
          </a:xfrm>
        </p:grpSpPr>
        <p:sp>
          <p:nvSpPr>
            <p:cNvPr id="4315" name="Google Shape;4315;p40"/>
            <p:cNvSpPr/>
            <p:nvPr/>
          </p:nvSpPr>
          <p:spPr>
            <a:xfrm>
              <a:off x="317071" y="1152026"/>
              <a:ext cx="607321" cy="588652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0"/>
            <p:cNvSpPr/>
            <p:nvPr/>
          </p:nvSpPr>
          <p:spPr>
            <a:xfrm>
              <a:off x="647927" y="1278504"/>
              <a:ext cx="80635" cy="11710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0"/>
            <p:cNvSpPr/>
            <p:nvPr/>
          </p:nvSpPr>
          <p:spPr>
            <a:xfrm>
              <a:off x="655899" y="1323394"/>
              <a:ext cx="85062" cy="79288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0"/>
            <p:cNvSpPr/>
            <p:nvPr/>
          </p:nvSpPr>
          <p:spPr>
            <a:xfrm>
              <a:off x="724107" y="1247178"/>
              <a:ext cx="24818" cy="2481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0"/>
            <p:cNvSpPr/>
            <p:nvPr/>
          </p:nvSpPr>
          <p:spPr>
            <a:xfrm>
              <a:off x="639074" y="1286549"/>
              <a:ext cx="43858" cy="103736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0"/>
            <p:cNvSpPr/>
            <p:nvPr/>
          </p:nvSpPr>
          <p:spPr>
            <a:xfrm>
              <a:off x="675387" y="1259576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0"/>
            <p:cNvSpPr/>
            <p:nvPr/>
          </p:nvSpPr>
          <p:spPr>
            <a:xfrm>
              <a:off x="676718" y="1446483"/>
              <a:ext cx="127589" cy="4155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0"/>
            <p:cNvSpPr/>
            <p:nvPr/>
          </p:nvSpPr>
          <p:spPr>
            <a:xfrm>
              <a:off x="671842" y="1456227"/>
              <a:ext cx="94367" cy="57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0"/>
            <p:cNvSpPr/>
            <p:nvPr/>
          </p:nvSpPr>
          <p:spPr>
            <a:xfrm>
              <a:off x="679372" y="1435417"/>
              <a:ext cx="102339" cy="1731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0"/>
            <p:cNvSpPr/>
            <p:nvPr/>
          </p:nvSpPr>
          <p:spPr>
            <a:xfrm>
              <a:off x="618695" y="1496534"/>
              <a:ext cx="17286" cy="13027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0"/>
            <p:cNvSpPr/>
            <p:nvPr/>
          </p:nvSpPr>
          <p:spPr>
            <a:xfrm>
              <a:off x="587690" y="1496534"/>
              <a:ext cx="37218" cy="99280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0"/>
            <p:cNvSpPr/>
            <p:nvPr/>
          </p:nvSpPr>
          <p:spPr>
            <a:xfrm>
              <a:off x="614709" y="1637376"/>
              <a:ext cx="24818" cy="2438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0"/>
            <p:cNvSpPr/>
            <p:nvPr/>
          </p:nvSpPr>
          <p:spPr>
            <a:xfrm>
              <a:off x="577946" y="160682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0"/>
            <p:cNvSpPr/>
            <p:nvPr/>
          </p:nvSpPr>
          <p:spPr>
            <a:xfrm>
              <a:off x="629771" y="1493430"/>
              <a:ext cx="36777" cy="102413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0"/>
            <p:cNvSpPr/>
            <p:nvPr/>
          </p:nvSpPr>
          <p:spPr>
            <a:xfrm>
              <a:off x="660775" y="160682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0"/>
            <p:cNvSpPr/>
            <p:nvPr/>
          </p:nvSpPr>
          <p:spPr>
            <a:xfrm>
              <a:off x="453047" y="1455786"/>
              <a:ext cx="119166" cy="54601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0"/>
            <p:cNvSpPr/>
            <p:nvPr/>
          </p:nvSpPr>
          <p:spPr>
            <a:xfrm>
              <a:off x="469431" y="1443388"/>
              <a:ext cx="97912" cy="24880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0"/>
            <p:cNvSpPr/>
            <p:nvPr/>
          </p:nvSpPr>
          <p:spPr>
            <a:xfrm>
              <a:off x="421601" y="1505838"/>
              <a:ext cx="24368" cy="2481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0"/>
            <p:cNvSpPr/>
            <p:nvPr/>
          </p:nvSpPr>
          <p:spPr>
            <a:xfrm>
              <a:off x="442412" y="1458890"/>
              <a:ext cx="15964" cy="1551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0"/>
            <p:cNvSpPr/>
            <p:nvPr/>
          </p:nvSpPr>
          <p:spPr>
            <a:xfrm>
              <a:off x="493795" y="1465971"/>
              <a:ext cx="85503" cy="64423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0"/>
            <p:cNvSpPr/>
            <p:nvPr/>
          </p:nvSpPr>
          <p:spPr>
            <a:xfrm>
              <a:off x="473866" y="1535069"/>
              <a:ext cx="15954" cy="1551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0"/>
            <p:cNvSpPr/>
            <p:nvPr/>
          </p:nvSpPr>
          <p:spPr>
            <a:xfrm>
              <a:off x="497781" y="1297422"/>
              <a:ext cx="93917" cy="10216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0"/>
            <p:cNvSpPr/>
            <p:nvPr/>
          </p:nvSpPr>
          <p:spPr>
            <a:xfrm>
              <a:off x="544288" y="1298029"/>
              <a:ext cx="57149" cy="94916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0"/>
            <p:cNvSpPr/>
            <p:nvPr/>
          </p:nvSpPr>
          <p:spPr>
            <a:xfrm>
              <a:off x="474307" y="1268439"/>
              <a:ext cx="24368" cy="24374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0"/>
            <p:cNvSpPr/>
            <p:nvPr/>
          </p:nvSpPr>
          <p:spPr>
            <a:xfrm>
              <a:off x="533212" y="1271974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0"/>
            <p:cNvSpPr/>
            <p:nvPr/>
          </p:nvSpPr>
          <p:spPr>
            <a:xfrm>
              <a:off x="492904" y="1343543"/>
              <a:ext cx="90821" cy="64441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0"/>
            <p:cNvSpPr/>
            <p:nvPr/>
          </p:nvSpPr>
          <p:spPr>
            <a:xfrm>
              <a:off x="470762" y="1326452"/>
              <a:ext cx="15513" cy="1551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0"/>
            <p:cNvSpPr/>
            <p:nvPr/>
          </p:nvSpPr>
          <p:spPr>
            <a:xfrm>
              <a:off x="549179" y="1369458"/>
              <a:ext cx="143100" cy="143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0"/>
            <p:cNvSpPr/>
            <p:nvPr/>
          </p:nvSpPr>
          <p:spPr>
            <a:xfrm rot="-3865962">
              <a:off x="818609" y="1489526"/>
              <a:ext cx="24809" cy="2437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0"/>
            <p:cNvSpPr/>
            <p:nvPr/>
          </p:nvSpPr>
          <p:spPr>
            <a:xfrm rot="-3865962">
              <a:off x="773829" y="1516223"/>
              <a:ext cx="15508" cy="1551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0"/>
            <p:cNvSpPr/>
            <p:nvPr/>
          </p:nvSpPr>
          <p:spPr>
            <a:xfrm rot="-3865962">
              <a:off x="809565" y="1441502"/>
              <a:ext cx="15508" cy="1551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6" name="Google Shape;4346;p40"/>
          <p:cNvGrpSpPr/>
          <p:nvPr/>
        </p:nvGrpSpPr>
        <p:grpSpPr>
          <a:xfrm>
            <a:off x="8729001" y="4533250"/>
            <a:ext cx="521529" cy="505520"/>
            <a:chOff x="318088" y="1144025"/>
            <a:chExt cx="521529" cy="505520"/>
          </a:xfrm>
        </p:grpSpPr>
        <p:sp>
          <p:nvSpPr>
            <p:cNvPr id="4347" name="Google Shape;4347;p40"/>
            <p:cNvSpPr/>
            <p:nvPr/>
          </p:nvSpPr>
          <p:spPr>
            <a:xfrm>
              <a:off x="318088" y="1144025"/>
              <a:ext cx="521529" cy="505520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0"/>
            <p:cNvSpPr/>
            <p:nvPr/>
          </p:nvSpPr>
          <p:spPr>
            <a:xfrm>
              <a:off x="602177" y="1252626"/>
              <a:ext cx="69244" cy="100566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0"/>
            <p:cNvSpPr/>
            <p:nvPr/>
          </p:nvSpPr>
          <p:spPr>
            <a:xfrm>
              <a:off x="609022" y="1291172"/>
              <a:ext cx="73046" cy="68091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0"/>
            <p:cNvSpPr/>
            <p:nvPr/>
          </p:nvSpPr>
          <p:spPr>
            <a:xfrm>
              <a:off x="667589" y="1225729"/>
              <a:ext cx="21312" cy="213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0"/>
            <p:cNvSpPr/>
            <p:nvPr/>
          </p:nvSpPr>
          <p:spPr>
            <a:xfrm>
              <a:off x="594575" y="1259534"/>
              <a:ext cx="37663" cy="89086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0"/>
            <p:cNvSpPr/>
            <p:nvPr/>
          </p:nvSpPr>
          <p:spPr>
            <a:xfrm>
              <a:off x="625755" y="1236374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0"/>
            <p:cNvSpPr/>
            <p:nvPr/>
          </p:nvSpPr>
          <p:spPr>
            <a:xfrm>
              <a:off x="626899" y="1396863"/>
              <a:ext cx="109565" cy="3568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0"/>
            <p:cNvSpPr/>
            <p:nvPr/>
          </p:nvSpPr>
          <p:spPr>
            <a:xfrm>
              <a:off x="622711" y="1405230"/>
              <a:ext cx="81036" cy="48989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0"/>
            <p:cNvSpPr/>
            <p:nvPr/>
          </p:nvSpPr>
          <p:spPr>
            <a:xfrm>
              <a:off x="629178" y="1387361"/>
              <a:ext cx="87883" cy="14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0"/>
            <p:cNvSpPr/>
            <p:nvPr/>
          </p:nvSpPr>
          <p:spPr>
            <a:xfrm>
              <a:off x="577077" y="1439840"/>
              <a:ext cx="14844" cy="111880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0"/>
            <p:cNvSpPr/>
            <p:nvPr/>
          </p:nvSpPr>
          <p:spPr>
            <a:xfrm>
              <a:off x="550455" y="1439840"/>
              <a:ext cx="31960" cy="8525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0"/>
            <p:cNvSpPr/>
            <p:nvPr/>
          </p:nvSpPr>
          <p:spPr>
            <a:xfrm>
              <a:off x="573655" y="1560774"/>
              <a:ext cx="21312" cy="2094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0"/>
            <p:cNvSpPr/>
            <p:nvPr/>
          </p:nvSpPr>
          <p:spPr>
            <a:xfrm>
              <a:off x="542088" y="1534539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0"/>
            <p:cNvSpPr/>
            <p:nvPr/>
          </p:nvSpPr>
          <p:spPr>
            <a:xfrm>
              <a:off x="586587" y="1437174"/>
              <a:ext cx="31582" cy="8795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40"/>
            <p:cNvSpPr/>
            <p:nvPr/>
          </p:nvSpPr>
          <p:spPr>
            <a:xfrm>
              <a:off x="613209" y="1534539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40"/>
            <p:cNvSpPr/>
            <p:nvPr/>
          </p:nvSpPr>
          <p:spPr>
            <a:xfrm>
              <a:off x="434843" y="1404851"/>
              <a:ext cx="102332" cy="4689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0"/>
            <p:cNvSpPr/>
            <p:nvPr/>
          </p:nvSpPr>
          <p:spPr>
            <a:xfrm>
              <a:off x="448911" y="1394205"/>
              <a:ext cx="84081" cy="2136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0"/>
            <p:cNvSpPr/>
            <p:nvPr/>
          </p:nvSpPr>
          <p:spPr>
            <a:xfrm>
              <a:off x="407843" y="1447828"/>
              <a:ext cx="20926" cy="2131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0"/>
            <p:cNvSpPr/>
            <p:nvPr/>
          </p:nvSpPr>
          <p:spPr>
            <a:xfrm>
              <a:off x="425712" y="1407516"/>
              <a:ext cx="13708" cy="1332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0"/>
            <p:cNvSpPr/>
            <p:nvPr/>
          </p:nvSpPr>
          <p:spPr>
            <a:xfrm>
              <a:off x="469832" y="1413596"/>
              <a:ext cx="73425" cy="5532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0"/>
            <p:cNvSpPr/>
            <p:nvPr/>
          </p:nvSpPr>
          <p:spPr>
            <a:xfrm>
              <a:off x="452720" y="1472928"/>
              <a:ext cx="13701" cy="1332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0"/>
            <p:cNvSpPr/>
            <p:nvPr/>
          </p:nvSpPr>
          <p:spPr>
            <a:xfrm>
              <a:off x="473254" y="1268871"/>
              <a:ext cx="80650" cy="87737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40"/>
            <p:cNvSpPr/>
            <p:nvPr/>
          </p:nvSpPr>
          <p:spPr>
            <a:xfrm>
              <a:off x="513187" y="1269391"/>
              <a:ext cx="49076" cy="81512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0"/>
            <p:cNvSpPr/>
            <p:nvPr/>
          </p:nvSpPr>
          <p:spPr>
            <a:xfrm>
              <a:off x="453099" y="1243984"/>
              <a:ext cx="20926" cy="20932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0"/>
            <p:cNvSpPr/>
            <p:nvPr/>
          </p:nvSpPr>
          <p:spPr>
            <a:xfrm>
              <a:off x="503677" y="1247020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0"/>
            <p:cNvSpPr/>
            <p:nvPr/>
          </p:nvSpPr>
          <p:spPr>
            <a:xfrm>
              <a:off x="469067" y="1308473"/>
              <a:ext cx="77992" cy="55340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0"/>
            <p:cNvSpPr/>
            <p:nvPr/>
          </p:nvSpPr>
          <p:spPr>
            <a:xfrm>
              <a:off x="450055" y="1293797"/>
              <a:ext cx="13322" cy="1332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40"/>
            <p:cNvSpPr/>
            <p:nvPr/>
          </p:nvSpPr>
          <p:spPr>
            <a:xfrm>
              <a:off x="517387" y="1330725"/>
              <a:ext cx="123000" cy="123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40"/>
            <p:cNvSpPr/>
            <p:nvPr/>
          </p:nvSpPr>
          <p:spPr>
            <a:xfrm rot="-3866060">
              <a:off x="748733" y="1433820"/>
              <a:ext cx="21304" cy="209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40"/>
            <p:cNvSpPr/>
            <p:nvPr/>
          </p:nvSpPr>
          <p:spPr>
            <a:xfrm rot="-3866060">
              <a:off x="710283" y="1456744"/>
              <a:ext cx="13317" cy="1332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0"/>
            <p:cNvSpPr/>
            <p:nvPr/>
          </p:nvSpPr>
          <p:spPr>
            <a:xfrm rot="-3866060">
              <a:off x="740967" y="1392584"/>
              <a:ext cx="13317" cy="1332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2" name="Google Shape;4382;p40"/>
          <p:cNvSpPr/>
          <p:nvPr/>
        </p:nvSpPr>
        <p:spPr>
          <a:xfrm>
            <a:off x="4998943" y="1712972"/>
            <a:ext cx="475742" cy="505513"/>
          </a:xfrm>
          <a:custGeom>
            <a:avLst/>
            <a:gdLst/>
            <a:ahLst/>
            <a:cxnLst/>
            <a:rect l="l" t="t" r="r" b="b"/>
            <a:pathLst>
              <a:path w="10824" h="11502" extrusionOk="0">
                <a:moveTo>
                  <a:pt x="5430" y="441"/>
                </a:moveTo>
                <a:cubicBezTo>
                  <a:pt x="5584" y="620"/>
                  <a:pt x="5846" y="977"/>
                  <a:pt x="6192" y="1453"/>
                </a:cubicBezTo>
                <a:cubicBezTo>
                  <a:pt x="5906" y="1727"/>
                  <a:pt x="5656" y="2013"/>
                  <a:pt x="5430" y="2275"/>
                </a:cubicBezTo>
                <a:cubicBezTo>
                  <a:pt x="5203" y="2013"/>
                  <a:pt x="4953" y="1727"/>
                  <a:pt x="4668" y="1453"/>
                </a:cubicBezTo>
                <a:cubicBezTo>
                  <a:pt x="5001" y="977"/>
                  <a:pt x="5287" y="643"/>
                  <a:pt x="5430" y="441"/>
                </a:cubicBezTo>
                <a:close/>
                <a:moveTo>
                  <a:pt x="6906" y="1274"/>
                </a:moveTo>
                <a:cubicBezTo>
                  <a:pt x="7204" y="1846"/>
                  <a:pt x="8061" y="3596"/>
                  <a:pt x="8061" y="4775"/>
                </a:cubicBezTo>
                <a:cubicBezTo>
                  <a:pt x="8061" y="5811"/>
                  <a:pt x="7454" y="6704"/>
                  <a:pt x="6596" y="7120"/>
                </a:cubicBezTo>
                <a:cubicBezTo>
                  <a:pt x="6632" y="7061"/>
                  <a:pt x="6680" y="7001"/>
                  <a:pt x="6715" y="6930"/>
                </a:cubicBezTo>
                <a:cubicBezTo>
                  <a:pt x="6954" y="6513"/>
                  <a:pt x="7037" y="5989"/>
                  <a:pt x="6977" y="5394"/>
                </a:cubicBezTo>
                <a:cubicBezTo>
                  <a:pt x="6906" y="4739"/>
                  <a:pt x="6656" y="4049"/>
                  <a:pt x="6215" y="3334"/>
                </a:cubicBezTo>
                <a:cubicBezTo>
                  <a:pt x="6192" y="3279"/>
                  <a:pt x="6138" y="3250"/>
                  <a:pt x="6076" y="3250"/>
                </a:cubicBezTo>
                <a:cubicBezTo>
                  <a:pt x="6044" y="3250"/>
                  <a:pt x="6010" y="3258"/>
                  <a:pt x="5977" y="3275"/>
                </a:cubicBezTo>
                <a:cubicBezTo>
                  <a:pt x="5906" y="3310"/>
                  <a:pt x="5882" y="3418"/>
                  <a:pt x="5918" y="3513"/>
                </a:cubicBezTo>
                <a:cubicBezTo>
                  <a:pt x="6680" y="4763"/>
                  <a:pt x="6858" y="5965"/>
                  <a:pt x="6418" y="6775"/>
                </a:cubicBezTo>
                <a:cubicBezTo>
                  <a:pt x="6180" y="7156"/>
                  <a:pt x="5822" y="7394"/>
                  <a:pt x="5430" y="7394"/>
                </a:cubicBezTo>
                <a:cubicBezTo>
                  <a:pt x="3989" y="7394"/>
                  <a:pt x="2810" y="6216"/>
                  <a:pt x="2810" y="4775"/>
                </a:cubicBezTo>
                <a:cubicBezTo>
                  <a:pt x="2810" y="3596"/>
                  <a:pt x="3679" y="1846"/>
                  <a:pt x="3977" y="1274"/>
                </a:cubicBezTo>
                <a:cubicBezTo>
                  <a:pt x="4584" y="1834"/>
                  <a:pt x="5096" y="2394"/>
                  <a:pt x="5525" y="2941"/>
                </a:cubicBezTo>
                <a:cubicBezTo>
                  <a:pt x="5549" y="2989"/>
                  <a:pt x="5608" y="3025"/>
                  <a:pt x="5656" y="3025"/>
                </a:cubicBezTo>
                <a:cubicBezTo>
                  <a:pt x="5680" y="3025"/>
                  <a:pt x="5727" y="3001"/>
                  <a:pt x="5763" y="2989"/>
                </a:cubicBezTo>
                <a:cubicBezTo>
                  <a:pt x="5834" y="2929"/>
                  <a:pt x="5846" y="2822"/>
                  <a:pt x="5787" y="2751"/>
                </a:cubicBezTo>
                <a:lnTo>
                  <a:pt x="5656" y="2572"/>
                </a:lnTo>
                <a:cubicBezTo>
                  <a:pt x="6013" y="2144"/>
                  <a:pt x="6430" y="1715"/>
                  <a:pt x="6906" y="1274"/>
                </a:cubicBezTo>
                <a:close/>
                <a:moveTo>
                  <a:pt x="5608" y="7716"/>
                </a:moveTo>
                <a:lnTo>
                  <a:pt x="5608" y="10061"/>
                </a:lnTo>
                <a:cubicBezTo>
                  <a:pt x="5501" y="9883"/>
                  <a:pt x="5382" y="9668"/>
                  <a:pt x="5227" y="9454"/>
                </a:cubicBezTo>
                <a:lnTo>
                  <a:pt x="5227" y="7716"/>
                </a:lnTo>
                <a:close/>
                <a:moveTo>
                  <a:pt x="10347" y="5906"/>
                </a:moveTo>
                <a:cubicBezTo>
                  <a:pt x="10228" y="6204"/>
                  <a:pt x="9990" y="6680"/>
                  <a:pt x="9597" y="7228"/>
                </a:cubicBezTo>
                <a:cubicBezTo>
                  <a:pt x="8989" y="8085"/>
                  <a:pt x="7870" y="9275"/>
                  <a:pt x="5953" y="10228"/>
                </a:cubicBezTo>
                <a:lnTo>
                  <a:pt x="5953" y="9549"/>
                </a:lnTo>
                <a:cubicBezTo>
                  <a:pt x="6680" y="8513"/>
                  <a:pt x="8037" y="7049"/>
                  <a:pt x="10347" y="5906"/>
                </a:cubicBezTo>
                <a:close/>
                <a:moveTo>
                  <a:pt x="488" y="5906"/>
                </a:moveTo>
                <a:lnTo>
                  <a:pt x="488" y="5906"/>
                </a:lnTo>
                <a:cubicBezTo>
                  <a:pt x="2512" y="6906"/>
                  <a:pt x="3775" y="8156"/>
                  <a:pt x="4489" y="9049"/>
                </a:cubicBezTo>
                <a:cubicBezTo>
                  <a:pt x="4941" y="9609"/>
                  <a:pt x="5251" y="10133"/>
                  <a:pt x="5441" y="10490"/>
                </a:cubicBezTo>
                <a:cubicBezTo>
                  <a:pt x="4548" y="10085"/>
                  <a:pt x="3751" y="9609"/>
                  <a:pt x="3036" y="9073"/>
                </a:cubicBezTo>
                <a:cubicBezTo>
                  <a:pt x="2393" y="8585"/>
                  <a:pt x="1834" y="8013"/>
                  <a:pt x="1369" y="7406"/>
                </a:cubicBezTo>
                <a:cubicBezTo>
                  <a:pt x="905" y="6799"/>
                  <a:pt x="631" y="6251"/>
                  <a:pt x="488" y="5906"/>
                </a:cubicBezTo>
                <a:close/>
                <a:moveTo>
                  <a:pt x="5418" y="0"/>
                </a:moveTo>
                <a:cubicBezTo>
                  <a:pt x="5358" y="0"/>
                  <a:pt x="5322" y="12"/>
                  <a:pt x="5275" y="60"/>
                </a:cubicBezTo>
                <a:cubicBezTo>
                  <a:pt x="5263" y="72"/>
                  <a:pt x="4918" y="477"/>
                  <a:pt x="4406" y="1215"/>
                </a:cubicBezTo>
                <a:cubicBezTo>
                  <a:pt x="4263" y="1096"/>
                  <a:pt x="4144" y="977"/>
                  <a:pt x="4001" y="858"/>
                </a:cubicBezTo>
                <a:cubicBezTo>
                  <a:pt x="3989" y="846"/>
                  <a:pt x="3989" y="846"/>
                  <a:pt x="3965" y="846"/>
                </a:cubicBezTo>
                <a:cubicBezTo>
                  <a:pt x="3943" y="831"/>
                  <a:pt x="3917" y="824"/>
                  <a:pt x="3891" y="824"/>
                </a:cubicBezTo>
                <a:cubicBezTo>
                  <a:pt x="3833" y="824"/>
                  <a:pt x="3775" y="856"/>
                  <a:pt x="3751" y="905"/>
                </a:cubicBezTo>
                <a:cubicBezTo>
                  <a:pt x="3727" y="941"/>
                  <a:pt x="3417" y="1501"/>
                  <a:pt x="3108" y="2263"/>
                </a:cubicBezTo>
                <a:cubicBezTo>
                  <a:pt x="2679" y="3287"/>
                  <a:pt x="2453" y="4132"/>
                  <a:pt x="2453" y="4763"/>
                </a:cubicBezTo>
                <a:cubicBezTo>
                  <a:pt x="2453" y="6204"/>
                  <a:pt x="3489" y="7418"/>
                  <a:pt x="4882" y="7668"/>
                </a:cubicBezTo>
                <a:lnTo>
                  <a:pt x="4882" y="8966"/>
                </a:lnTo>
                <a:cubicBezTo>
                  <a:pt x="4846" y="8930"/>
                  <a:pt x="4798" y="8883"/>
                  <a:pt x="4763" y="8823"/>
                </a:cubicBezTo>
                <a:cubicBezTo>
                  <a:pt x="3989" y="7859"/>
                  <a:pt x="2572" y="6477"/>
                  <a:pt x="250" y="5394"/>
                </a:cubicBezTo>
                <a:cubicBezTo>
                  <a:pt x="230" y="5386"/>
                  <a:pt x="209" y="5382"/>
                  <a:pt x="188" y="5382"/>
                </a:cubicBezTo>
                <a:cubicBezTo>
                  <a:pt x="146" y="5382"/>
                  <a:pt x="103" y="5398"/>
                  <a:pt x="72" y="5430"/>
                </a:cubicBezTo>
                <a:cubicBezTo>
                  <a:pt x="24" y="5477"/>
                  <a:pt x="0" y="5537"/>
                  <a:pt x="12" y="5608"/>
                </a:cubicBezTo>
                <a:cubicBezTo>
                  <a:pt x="24" y="5644"/>
                  <a:pt x="250" y="6489"/>
                  <a:pt x="1072" y="7573"/>
                </a:cubicBezTo>
                <a:cubicBezTo>
                  <a:pt x="1548" y="8216"/>
                  <a:pt x="2120" y="8799"/>
                  <a:pt x="2798" y="9311"/>
                </a:cubicBezTo>
                <a:cubicBezTo>
                  <a:pt x="3405" y="9787"/>
                  <a:pt x="4108" y="10228"/>
                  <a:pt x="4858" y="10585"/>
                </a:cubicBezTo>
                <a:lnTo>
                  <a:pt x="4858" y="11323"/>
                </a:lnTo>
                <a:cubicBezTo>
                  <a:pt x="4858" y="11419"/>
                  <a:pt x="4941" y="11490"/>
                  <a:pt x="5025" y="11490"/>
                </a:cubicBezTo>
                <a:cubicBezTo>
                  <a:pt x="5120" y="11490"/>
                  <a:pt x="5191" y="11419"/>
                  <a:pt x="5191" y="11323"/>
                </a:cubicBezTo>
                <a:lnTo>
                  <a:pt x="5191" y="10740"/>
                </a:lnTo>
                <a:cubicBezTo>
                  <a:pt x="5310" y="10799"/>
                  <a:pt x="5441" y="10847"/>
                  <a:pt x="5572" y="10907"/>
                </a:cubicBezTo>
                <a:lnTo>
                  <a:pt x="5572" y="11335"/>
                </a:lnTo>
                <a:cubicBezTo>
                  <a:pt x="5572" y="11430"/>
                  <a:pt x="5656" y="11502"/>
                  <a:pt x="5739" y="11502"/>
                </a:cubicBezTo>
                <a:cubicBezTo>
                  <a:pt x="5834" y="11502"/>
                  <a:pt x="5906" y="11430"/>
                  <a:pt x="5906" y="11335"/>
                </a:cubicBezTo>
                <a:lnTo>
                  <a:pt x="5906" y="10597"/>
                </a:lnTo>
                <a:cubicBezTo>
                  <a:pt x="7989" y="9597"/>
                  <a:pt x="9192" y="8323"/>
                  <a:pt x="9835" y="7406"/>
                </a:cubicBezTo>
                <a:cubicBezTo>
                  <a:pt x="10549" y="6418"/>
                  <a:pt x="10740" y="5656"/>
                  <a:pt x="10752" y="5620"/>
                </a:cubicBezTo>
                <a:cubicBezTo>
                  <a:pt x="10823" y="5549"/>
                  <a:pt x="10799" y="5489"/>
                  <a:pt x="10740" y="5442"/>
                </a:cubicBezTo>
                <a:cubicBezTo>
                  <a:pt x="10717" y="5419"/>
                  <a:pt x="10675" y="5411"/>
                  <a:pt x="10633" y="5411"/>
                </a:cubicBezTo>
                <a:cubicBezTo>
                  <a:pt x="10608" y="5411"/>
                  <a:pt x="10583" y="5413"/>
                  <a:pt x="10561" y="5418"/>
                </a:cubicBezTo>
                <a:cubicBezTo>
                  <a:pt x="8227" y="6489"/>
                  <a:pt x="6799" y="7882"/>
                  <a:pt x="5953" y="8966"/>
                </a:cubicBezTo>
                <a:lnTo>
                  <a:pt x="5953" y="7668"/>
                </a:lnTo>
                <a:cubicBezTo>
                  <a:pt x="7335" y="7406"/>
                  <a:pt x="8370" y="6204"/>
                  <a:pt x="8370" y="4763"/>
                </a:cubicBezTo>
                <a:cubicBezTo>
                  <a:pt x="8370" y="4120"/>
                  <a:pt x="8156" y="3287"/>
                  <a:pt x="7716" y="2263"/>
                </a:cubicBezTo>
                <a:cubicBezTo>
                  <a:pt x="7406" y="1501"/>
                  <a:pt x="7084" y="941"/>
                  <a:pt x="7084" y="905"/>
                </a:cubicBezTo>
                <a:cubicBezTo>
                  <a:pt x="7052" y="856"/>
                  <a:pt x="6991" y="824"/>
                  <a:pt x="6933" y="824"/>
                </a:cubicBezTo>
                <a:cubicBezTo>
                  <a:pt x="6907" y="824"/>
                  <a:pt x="6881" y="831"/>
                  <a:pt x="6858" y="846"/>
                </a:cubicBezTo>
                <a:cubicBezTo>
                  <a:pt x="6846" y="846"/>
                  <a:pt x="6846" y="858"/>
                  <a:pt x="6823" y="858"/>
                </a:cubicBezTo>
                <a:lnTo>
                  <a:pt x="6430" y="1215"/>
                </a:lnTo>
                <a:cubicBezTo>
                  <a:pt x="5906" y="477"/>
                  <a:pt x="5560" y="72"/>
                  <a:pt x="5549" y="60"/>
                </a:cubicBezTo>
                <a:cubicBezTo>
                  <a:pt x="5513" y="12"/>
                  <a:pt x="5477" y="0"/>
                  <a:pt x="54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4394;p41"/>
          <p:cNvSpPr txBox="1">
            <a:spLocks/>
          </p:cNvSpPr>
          <p:nvPr/>
        </p:nvSpPr>
        <p:spPr>
          <a:xfrm>
            <a:off x="7574835" y="578397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 smtClean="0">
                <a:latin typeface="Tulpen One" charset="0"/>
              </a:rPr>
              <a:t>9</a:t>
            </a:r>
            <a:endParaRPr lang="en" sz="5400" dirty="0">
              <a:latin typeface="Tulpen On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b="10824"/>
          <a:stretch/>
        </p:blipFill>
        <p:spPr>
          <a:xfrm>
            <a:off x="735038" y="1822231"/>
            <a:ext cx="2637899" cy="2754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r="26442"/>
          <a:stretch/>
        </p:blipFill>
        <p:spPr>
          <a:xfrm>
            <a:off x="2895600" y="1310042"/>
            <a:ext cx="1771803" cy="1702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p41"/>
          <p:cNvSpPr/>
          <p:nvPr/>
        </p:nvSpPr>
        <p:spPr>
          <a:xfrm>
            <a:off x="459698" y="490400"/>
            <a:ext cx="1363500" cy="1363500"/>
          </a:xfrm>
          <a:prstGeom prst="ellipse">
            <a:avLst/>
          </a:pr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3" name="Google Shape;4393;p41"/>
          <p:cNvSpPr txBox="1">
            <a:spLocks noGrp="1"/>
          </p:cNvSpPr>
          <p:nvPr>
            <p:ph type="title"/>
          </p:nvPr>
        </p:nvSpPr>
        <p:spPr>
          <a:xfrm>
            <a:off x="1492397" y="215689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Japanska</a:t>
            </a:r>
            <a:r>
              <a:rPr lang="en-US" dirty="0" smtClean="0"/>
              <a:t> </a:t>
            </a:r>
            <a:r>
              <a:rPr lang="en-US" dirty="0" err="1" smtClean="0"/>
              <a:t>dunja</a:t>
            </a:r>
            <a:endParaRPr dirty="0"/>
          </a:p>
        </p:txBody>
      </p:sp>
      <p:sp>
        <p:nvSpPr>
          <p:cNvPr id="4394" name="Google Shape;4394;p41"/>
          <p:cNvSpPr txBox="1">
            <a:spLocks noGrp="1"/>
          </p:cNvSpPr>
          <p:nvPr>
            <p:ph type="title" idx="2"/>
          </p:nvPr>
        </p:nvSpPr>
        <p:spPr>
          <a:xfrm>
            <a:off x="484470" y="679798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sr-Latn-RS" dirty="0" smtClean="0"/>
              <a:t>10</a:t>
            </a:r>
            <a:endParaRPr dirty="0"/>
          </a:p>
        </p:txBody>
      </p:sp>
      <p:sp>
        <p:nvSpPr>
          <p:cNvPr id="4395" name="Google Shape;4395;p41"/>
          <p:cNvSpPr txBox="1">
            <a:spLocks noGrp="1"/>
          </p:cNvSpPr>
          <p:nvPr>
            <p:ph type="subTitle" idx="1"/>
          </p:nvPr>
        </p:nvSpPr>
        <p:spPr>
          <a:xfrm>
            <a:off x="4157250" y="3874118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Ime biljke: </a:t>
            </a:r>
            <a:r>
              <a:rPr lang="en-US" b="1" dirty="0" err="1" smtClean="0"/>
              <a:t>Japanska</a:t>
            </a:r>
            <a:r>
              <a:rPr lang="en-US" b="1" dirty="0" smtClean="0"/>
              <a:t> </a:t>
            </a:r>
            <a:r>
              <a:rPr lang="en-US" b="1" dirty="0" err="1" smtClean="0"/>
              <a:t>dunja</a:t>
            </a:r>
            <a:r>
              <a:rPr lang="sr-Latn-RS" dirty="0" smtClean="0"/>
              <a:t> </a:t>
            </a:r>
            <a:endParaRPr lang="sr-Latn-RS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Porodica: </a:t>
            </a:r>
            <a:r>
              <a:rPr lang="en-US" b="1" dirty="0" smtClean="0"/>
              <a:t>Ru</a:t>
            </a:r>
            <a:r>
              <a:rPr lang="sr-Latn-RS" b="1" dirty="0" smtClean="0"/>
              <a:t>ža</a:t>
            </a:r>
            <a:endParaRPr lang="sr-Latn-RS" b="1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Mesto: </a:t>
            </a:r>
            <a:r>
              <a:rPr lang="sr-Latn-RS" b="1" dirty="0" smtClean="0"/>
              <a:t>Moravac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Opis staništa: </a:t>
            </a:r>
            <a:r>
              <a:rPr lang="sr-Latn-RS" b="1" dirty="0" smtClean="0"/>
              <a:t>dvorište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Datum: </a:t>
            </a:r>
            <a:r>
              <a:rPr lang="sr-Latn-RS" b="1" dirty="0" smtClean="0"/>
              <a:t>April 2021.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Ime i prezime:</a:t>
            </a:r>
            <a:r>
              <a:rPr lang="en" dirty="0" smtClean="0"/>
              <a:t> </a:t>
            </a:r>
            <a:r>
              <a:rPr lang="sr-Latn-RS" dirty="0" smtClean="0"/>
              <a:t> </a:t>
            </a:r>
            <a:r>
              <a:rPr lang="sr-Latn-RS" b="1" dirty="0" smtClean="0"/>
              <a:t>Sara Stanković, Milica Kostić</a:t>
            </a:r>
            <a:endParaRPr b="1" dirty="0"/>
          </a:p>
        </p:txBody>
      </p:sp>
      <p:grpSp>
        <p:nvGrpSpPr>
          <p:cNvPr id="4396" name="Google Shape;4396;p41"/>
          <p:cNvGrpSpPr/>
          <p:nvPr/>
        </p:nvGrpSpPr>
        <p:grpSpPr>
          <a:xfrm>
            <a:off x="207632" y="3047062"/>
            <a:ext cx="2011231" cy="2047354"/>
            <a:chOff x="207632" y="3047062"/>
            <a:chExt cx="2011231" cy="2047354"/>
          </a:xfrm>
        </p:grpSpPr>
        <p:sp>
          <p:nvSpPr>
            <p:cNvPr id="4397" name="Google Shape;4397;p41"/>
            <p:cNvSpPr/>
            <p:nvPr/>
          </p:nvSpPr>
          <p:spPr>
            <a:xfrm rot="4082458" flipH="1">
              <a:off x="1406986" y="4184507"/>
              <a:ext cx="465272" cy="31585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1"/>
            <p:cNvSpPr/>
            <p:nvPr/>
          </p:nvSpPr>
          <p:spPr>
            <a:xfrm rot="4082458" flipH="1">
              <a:off x="1270656" y="4376408"/>
              <a:ext cx="411309" cy="455300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1"/>
            <p:cNvSpPr/>
            <p:nvPr/>
          </p:nvSpPr>
          <p:spPr>
            <a:xfrm rot="4082458" flipH="1">
              <a:off x="1731909" y="4210239"/>
              <a:ext cx="396729" cy="46237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1"/>
            <p:cNvSpPr/>
            <p:nvPr/>
          </p:nvSpPr>
          <p:spPr>
            <a:xfrm rot="4082458" flipH="1">
              <a:off x="1403852" y="4611633"/>
              <a:ext cx="465272" cy="3886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1"/>
            <p:cNvSpPr/>
            <p:nvPr/>
          </p:nvSpPr>
          <p:spPr>
            <a:xfrm rot="4082458" flipH="1">
              <a:off x="1699800" y="4515749"/>
              <a:ext cx="469660" cy="37617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1"/>
            <p:cNvSpPr/>
            <p:nvPr/>
          </p:nvSpPr>
          <p:spPr>
            <a:xfrm rot="4082458" flipH="1">
              <a:off x="1658911" y="4504849"/>
              <a:ext cx="128379" cy="12836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1"/>
            <p:cNvSpPr/>
            <p:nvPr/>
          </p:nvSpPr>
          <p:spPr>
            <a:xfrm rot="4082458" flipH="1">
              <a:off x="1553447" y="4490576"/>
              <a:ext cx="75866" cy="2034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1"/>
            <p:cNvSpPr/>
            <p:nvPr/>
          </p:nvSpPr>
          <p:spPr>
            <a:xfrm rot="4082458" flipH="1">
              <a:off x="1534739" y="4447161"/>
              <a:ext cx="158989" cy="1444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1"/>
            <p:cNvSpPr/>
            <p:nvPr/>
          </p:nvSpPr>
          <p:spPr>
            <a:xfrm rot="4082458" flipH="1">
              <a:off x="1540092" y="4435067"/>
              <a:ext cx="196922" cy="67227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1"/>
            <p:cNvSpPr/>
            <p:nvPr/>
          </p:nvSpPr>
          <p:spPr>
            <a:xfrm rot="4082458" flipH="1">
              <a:off x="1609728" y="4391442"/>
              <a:ext cx="208582" cy="65320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1"/>
            <p:cNvSpPr/>
            <p:nvPr/>
          </p:nvSpPr>
          <p:spPr>
            <a:xfrm rot="4082458" flipH="1">
              <a:off x="1726890" y="4364107"/>
              <a:ext cx="125443" cy="173804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1"/>
            <p:cNvSpPr/>
            <p:nvPr/>
          </p:nvSpPr>
          <p:spPr>
            <a:xfrm rot="4082458" flipH="1">
              <a:off x="1797267" y="4398056"/>
              <a:ext cx="52529" cy="207485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1"/>
            <p:cNvSpPr/>
            <p:nvPr/>
          </p:nvSpPr>
          <p:spPr>
            <a:xfrm rot="4082458" flipH="1">
              <a:off x="1777561" y="4495795"/>
              <a:ext cx="134201" cy="16793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1"/>
            <p:cNvSpPr/>
            <p:nvPr/>
          </p:nvSpPr>
          <p:spPr>
            <a:xfrm rot="4082458" flipH="1">
              <a:off x="1724737" y="4585447"/>
              <a:ext cx="196922" cy="10499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1"/>
            <p:cNvSpPr/>
            <p:nvPr/>
          </p:nvSpPr>
          <p:spPr>
            <a:xfrm rot="4082458" flipH="1">
              <a:off x="1633275" y="4641398"/>
              <a:ext cx="175036" cy="12129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1"/>
            <p:cNvSpPr/>
            <p:nvPr/>
          </p:nvSpPr>
          <p:spPr>
            <a:xfrm rot="4082458" flipH="1">
              <a:off x="1590399" y="4601739"/>
              <a:ext cx="131281" cy="16793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1"/>
            <p:cNvSpPr/>
            <p:nvPr/>
          </p:nvSpPr>
          <p:spPr>
            <a:xfrm flipH="1">
              <a:off x="256757" y="3352860"/>
              <a:ext cx="465225" cy="315819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1"/>
            <p:cNvSpPr/>
            <p:nvPr/>
          </p:nvSpPr>
          <p:spPr>
            <a:xfrm flipH="1">
              <a:off x="465298" y="3532441"/>
              <a:ext cx="411267" cy="455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1"/>
            <p:cNvSpPr/>
            <p:nvPr/>
          </p:nvSpPr>
          <p:spPr>
            <a:xfrm flipH="1">
              <a:off x="491535" y="3047062"/>
              <a:ext cx="396689" cy="462323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1"/>
            <p:cNvSpPr/>
            <p:nvPr/>
          </p:nvSpPr>
          <p:spPr>
            <a:xfrm flipH="1">
              <a:off x="685496" y="3492709"/>
              <a:ext cx="465225" cy="388658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1"/>
            <p:cNvSpPr/>
            <p:nvPr/>
          </p:nvSpPr>
          <p:spPr>
            <a:xfrm flipH="1">
              <a:off x="700074" y="3184262"/>
              <a:ext cx="469612" cy="37613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1"/>
            <p:cNvSpPr/>
            <p:nvPr/>
          </p:nvSpPr>
          <p:spPr>
            <a:xfrm flipH="1">
              <a:off x="666538" y="3453921"/>
              <a:ext cx="128366" cy="12834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1"/>
            <p:cNvSpPr/>
            <p:nvPr/>
          </p:nvSpPr>
          <p:spPr>
            <a:xfrm flipH="1">
              <a:off x="665088" y="3547255"/>
              <a:ext cx="75859" cy="203381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1"/>
            <p:cNvSpPr/>
            <p:nvPr/>
          </p:nvSpPr>
          <p:spPr>
            <a:xfrm flipH="1">
              <a:off x="564461" y="3528291"/>
              <a:ext cx="158973" cy="144395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1"/>
            <p:cNvSpPr/>
            <p:nvPr/>
          </p:nvSpPr>
          <p:spPr>
            <a:xfrm flipH="1">
              <a:off x="507584" y="3525372"/>
              <a:ext cx="196902" cy="67220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1"/>
            <p:cNvSpPr/>
            <p:nvPr/>
          </p:nvSpPr>
          <p:spPr>
            <a:xfrm flipH="1">
              <a:off x="488636" y="3439664"/>
              <a:ext cx="208561" cy="65313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1"/>
            <p:cNvSpPr/>
            <p:nvPr/>
          </p:nvSpPr>
          <p:spPr>
            <a:xfrm flipH="1">
              <a:off x="583426" y="3325376"/>
              <a:ext cx="125430" cy="17378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1"/>
            <p:cNvSpPr/>
            <p:nvPr/>
          </p:nvSpPr>
          <p:spPr>
            <a:xfrm flipH="1">
              <a:off x="679666" y="3296070"/>
              <a:ext cx="52524" cy="20746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1"/>
            <p:cNvSpPr/>
            <p:nvPr/>
          </p:nvSpPr>
          <p:spPr>
            <a:xfrm flipH="1">
              <a:off x="719044" y="3325410"/>
              <a:ext cx="134187" cy="167915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1"/>
            <p:cNvSpPr/>
            <p:nvPr/>
          </p:nvSpPr>
          <p:spPr>
            <a:xfrm flipH="1">
              <a:off x="733621" y="3398548"/>
              <a:ext cx="196902" cy="10498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1"/>
            <p:cNvSpPr/>
            <p:nvPr/>
          </p:nvSpPr>
          <p:spPr>
            <a:xfrm flipH="1">
              <a:off x="765712" y="3509344"/>
              <a:ext cx="175018" cy="12128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1"/>
            <p:cNvSpPr/>
            <p:nvPr/>
          </p:nvSpPr>
          <p:spPr>
            <a:xfrm flipH="1">
              <a:off x="748216" y="3539966"/>
              <a:ext cx="131268" cy="167915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1"/>
            <p:cNvSpPr/>
            <p:nvPr/>
          </p:nvSpPr>
          <p:spPr>
            <a:xfrm>
              <a:off x="207632" y="3675638"/>
              <a:ext cx="1363580" cy="1321304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1"/>
            <p:cNvSpPr/>
            <p:nvPr/>
          </p:nvSpPr>
          <p:spPr>
            <a:xfrm>
              <a:off x="950515" y="3959637"/>
              <a:ext cx="181045" cy="26285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1"/>
            <p:cNvSpPr/>
            <p:nvPr/>
          </p:nvSpPr>
          <p:spPr>
            <a:xfrm>
              <a:off x="968414" y="4060434"/>
              <a:ext cx="190985" cy="17797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1"/>
            <p:cNvSpPr/>
            <p:nvPr/>
          </p:nvSpPr>
          <p:spPr>
            <a:xfrm>
              <a:off x="1121564" y="3889297"/>
              <a:ext cx="55722" cy="5570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1"/>
            <p:cNvSpPr/>
            <p:nvPr/>
          </p:nvSpPr>
          <p:spPr>
            <a:xfrm>
              <a:off x="930637" y="3977701"/>
              <a:ext cx="98472" cy="232849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1"/>
            <p:cNvSpPr/>
            <p:nvPr/>
          </p:nvSpPr>
          <p:spPr>
            <a:xfrm>
              <a:off x="1012171" y="3917136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1"/>
            <p:cNvSpPr/>
            <p:nvPr/>
          </p:nvSpPr>
          <p:spPr>
            <a:xfrm>
              <a:off x="1015161" y="4336823"/>
              <a:ext cx="286467" cy="9327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1"/>
            <p:cNvSpPr/>
            <p:nvPr/>
          </p:nvSpPr>
          <p:spPr>
            <a:xfrm>
              <a:off x="1004212" y="4358703"/>
              <a:ext cx="211876" cy="128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1"/>
            <p:cNvSpPr/>
            <p:nvPr/>
          </p:nvSpPr>
          <p:spPr>
            <a:xfrm>
              <a:off x="1021121" y="4311975"/>
              <a:ext cx="229776" cy="38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1"/>
            <p:cNvSpPr/>
            <p:nvPr/>
          </p:nvSpPr>
          <p:spPr>
            <a:xfrm>
              <a:off x="884879" y="4449210"/>
              <a:ext cx="38812" cy="2924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1"/>
            <p:cNvSpPr/>
            <p:nvPr/>
          </p:nvSpPr>
          <p:spPr>
            <a:xfrm>
              <a:off x="815264" y="4449210"/>
              <a:ext cx="83562" cy="2228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1"/>
            <p:cNvSpPr/>
            <p:nvPr/>
          </p:nvSpPr>
          <p:spPr>
            <a:xfrm>
              <a:off x="875930" y="4765461"/>
              <a:ext cx="55722" cy="54732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1"/>
            <p:cNvSpPr/>
            <p:nvPr/>
          </p:nvSpPr>
          <p:spPr>
            <a:xfrm>
              <a:off x="793385" y="4696853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1"/>
            <p:cNvSpPr/>
            <p:nvPr/>
          </p:nvSpPr>
          <p:spPr>
            <a:xfrm>
              <a:off x="909748" y="4442240"/>
              <a:ext cx="82572" cy="22987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1"/>
            <p:cNvSpPr/>
            <p:nvPr/>
          </p:nvSpPr>
          <p:spPr>
            <a:xfrm>
              <a:off x="979364" y="4696853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1"/>
            <p:cNvSpPr/>
            <p:nvPr/>
          </p:nvSpPr>
          <p:spPr>
            <a:xfrm>
              <a:off x="512943" y="4357713"/>
              <a:ext cx="267556" cy="12256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1"/>
            <p:cNvSpPr/>
            <p:nvPr/>
          </p:nvSpPr>
          <p:spPr>
            <a:xfrm>
              <a:off x="549730" y="4329874"/>
              <a:ext cx="219836" cy="5584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1"/>
            <p:cNvSpPr/>
            <p:nvPr/>
          </p:nvSpPr>
          <p:spPr>
            <a:xfrm>
              <a:off x="442338" y="4470100"/>
              <a:ext cx="54711" cy="5570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1"/>
            <p:cNvSpPr/>
            <p:nvPr/>
          </p:nvSpPr>
          <p:spPr>
            <a:xfrm>
              <a:off x="489064" y="4364683"/>
              <a:ext cx="35842" cy="3483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1"/>
            <p:cNvSpPr/>
            <p:nvPr/>
          </p:nvSpPr>
          <p:spPr>
            <a:xfrm>
              <a:off x="604437" y="4380582"/>
              <a:ext cx="191975" cy="14460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1"/>
            <p:cNvSpPr/>
            <p:nvPr/>
          </p:nvSpPr>
          <p:spPr>
            <a:xfrm>
              <a:off x="559690" y="4535738"/>
              <a:ext cx="35821" cy="3483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1"/>
            <p:cNvSpPr/>
            <p:nvPr/>
          </p:nvSpPr>
          <p:spPr>
            <a:xfrm>
              <a:off x="613387" y="4002117"/>
              <a:ext cx="210865" cy="22932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1"/>
            <p:cNvSpPr/>
            <p:nvPr/>
          </p:nvSpPr>
          <p:spPr>
            <a:xfrm>
              <a:off x="717810" y="4003478"/>
              <a:ext cx="128313" cy="21305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1"/>
            <p:cNvSpPr/>
            <p:nvPr/>
          </p:nvSpPr>
          <p:spPr>
            <a:xfrm>
              <a:off x="560680" y="3937036"/>
              <a:ext cx="54711" cy="5471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1"/>
            <p:cNvSpPr/>
            <p:nvPr/>
          </p:nvSpPr>
          <p:spPr>
            <a:xfrm>
              <a:off x="692941" y="3944975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1"/>
            <p:cNvSpPr/>
            <p:nvPr/>
          </p:nvSpPr>
          <p:spPr>
            <a:xfrm>
              <a:off x="602437" y="4105678"/>
              <a:ext cx="203915" cy="14464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1"/>
            <p:cNvSpPr/>
            <p:nvPr/>
          </p:nvSpPr>
          <p:spPr>
            <a:xfrm>
              <a:off x="552720" y="4067301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1"/>
            <p:cNvSpPr/>
            <p:nvPr/>
          </p:nvSpPr>
          <p:spPr>
            <a:xfrm>
              <a:off x="728792" y="4163869"/>
              <a:ext cx="321600" cy="3216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1"/>
            <p:cNvSpPr/>
            <p:nvPr/>
          </p:nvSpPr>
          <p:spPr>
            <a:xfrm rot="-3865748">
              <a:off x="1333752" y="4433474"/>
              <a:ext cx="55714" cy="547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1"/>
            <p:cNvSpPr/>
            <p:nvPr/>
          </p:nvSpPr>
          <p:spPr>
            <a:xfrm rot="-3865748">
              <a:off x="1233207" y="4493419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1"/>
            <p:cNvSpPr/>
            <p:nvPr/>
          </p:nvSpPr>
          <p:spPr>
            <a:xfrm rot="-3865748">
              <a:off x="1313445" y="4325638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0" name="Google Shape;4460;p41"/>
          <p:cNvGrpSpPr/>
          <p:nvPr/>
        </p:nvGrpSpPr>
        <p:grpSpPr>
          <a:xfrm>
            <a:off x="6887257" y="194512"/>
            <a:ext cx="2011231" cy="2047354"/>
            <a:chOff x="207632" y="2970862"/>
            <a:chExt cx="2011231" cy="2047354"/>
          </a:xfrm>
        </p:grpSpPr>
        <p:sp>
          <p:nvSpPr>
            <p:cNvPr id="4461" name="Google Shape;4461;p41"/>
            <p:cNvSpPr/>
            <p:nvPr/>
          </p:nvSpPr>
          <p:spPr>
            <a:xfrm rot="-6717542" flipH="1">
              <a:off x="554237" y="3564920"/>
              <a:ext cx="465272" cy="31585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1"/>
            <p:cNvSpPr/>
            <p:nvPr/>
          </p:nvSpPr>
          <p:spPr>
            <a:xfrm rot="-6717542" flipH="1">
              <a:off x="744531" y="3233570"/>
              <a:ext cx="411309" cy="455300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1"/>
            <p:cNvSpPr/>
            <p:nvPr/>
          </p:nvSpPr>
          <p:spPr>
            <a:xfrm rot="-6717542" flipH="1">
              <a:off x="297858" y="3392670"/>
              <a:ext cx="396729" cy="46237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1"/>
            <p:cNvSpPr/>
            <p:nvPr/>
          </p:nvSpPr>
          <p:spPr>
            <a:xfrm rot="-6717542" flipH="1">
              <a:off x="557371" y="3064948"/>
              <a:ext cx="465272" cy="3886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1"/>
            <p:cNvSpPr/>
            <p:nvPr/>
          </p:nvSpPr>
          <p:spPr>
            <a:xfrm rot="-6717542" flipH="1">
              <a:off x="257036" y="3173353"/>
              <a:ext cx="469660" cy="37617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1"/>
            <p:cNvSpPr/>
            <p:nvPr/>
          </p:nvSpPr>
          <p:spPr>
            <a:xfrm rot="-6717542" flipH="1">
              <a:off x="639206" y="3432067"/>
              <a:ext cx="128379" cy="12836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1"/>
            <p:cNvSpPr/>
            <p:nvPr/>
          </p:nvSpPr>
          <p:spPr>
            <a:xfrm rot="-6717542" flipH="1">
              <a:off x="797182" y="3371301"/>
              <a:ext cx="75866" cy="2034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1"/>
            <p:cNvSpPr/>
            <p:nvPr/>
          </p:nvSpPr>
          <p:spPr>
            <a:xfrm rot="-6717542" flipH="1">
              <a:off x="732768" y="3473708"/>
              <a:ext cx="158989" cy="1444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1"/>
            <p:cNvSpPr/>
            <p:nvPr/>
          </p:nvSpPr>
          <p:spPr>
            <a:xfrm rot="-6717542" flipH="1">
              <a:off x="689482" y="3562985"/>
              <a:ext cx="196922" cy="67227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1"/>
            <p:cNvSpPr/>
            <p:nvPr/>
          </p:nvSpPr>
          <p:spPr>
            <a:xfrm rot="-6717542" flipH="1">
              <a:off x="608186" y="3608516"/>
              <a:ext cx="208582" cy="65320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1"/>
            <p:cNvSpPr/>
            <p:nvPr/>
          </p:nvSpPr>
          <p:spPr>
            <a:xfrm rot="-6717542" flipH="1">
              <a:off x="574163" y="3527367"/>
              <a:ext cx="125443" cy="173804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1"/>
            <p:cNvSpPr/>
            <p:nvPr/>
          </p:nvSpPr>
          <p:spPr>
            <a:xfrm rot="-6717542" flipH="1">
              <a:off x="576699" y="3459737"/>
              <a:ext cx="52529" cy="207485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1"/>
            <p:cNvSpPr/>
            <p:nvPr/>
          </p:nvSpPr>
          <p:spPr>
            <a:xfrm rot="-6717542" flipH="1">
              <a:off x="514734" y="3401551"/>
              <a:ext cx="134201" cy="16793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1"/>
            <p:cNvSpPr/>
            <p:nvPr/>
          </p:nvSpPr>
          <p:spPr>
            <a:xfrm rot="-6717542" flipH="1">
              <a:off x="504837" y="3374840"/>
              <a:ext cx="196922" cy="10499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1"/>
            <p:cNvSpPr/>
            <p:nvPr/>
          </p:nvSpPr>
          <p:spPr>
            <a:xfrm rot="-6717542" flipH="1">
              <a:off x="618185" y="3302588"/>
              <a:ext cx="175036" cy="12129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1"/>
            <p:cNvSpPr/>
            <p:nvPr/>
          </p:nvSpPr>
          <p:spPr>
            <a:xfrm rot="-6717542" flipH="1">
              <a:off x="704815" y="3295607"/>
              <a:ext cx="131281" cy="16793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1"/>
            <p:cNvSpPr/>
            <p:nvPr/>
          </p:nvSpPr>
          <p:spPr>
            <a:xfrm rot="10800000" flipH="1">
              <a:off x="1704513" y="4396599"/>
              <a:ext cx="465225" cy="315819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1"/>
            <p:cNvSpPr/>
            <p:nvPr/>
          </p:nvSpPr>
          <p:spPr>
            <a:xfrm rot="10800000" flipH="1">
              <a:off x="1549930" y="4077583"/>
              <a:ext cx="411267" cy="455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 rot="10800000" flipH="1">
              <a:off x="1538271" y="4555893"/>
              <a:ext cx="396689" cy="462323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 rot="10800000" flipH="1">
              <a:off x="1275774" y="4183911"/>
              <a:ext cx="465225" cy="388658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 rot="10800000" flipH="1">
              <a:off x="1256809" y="4504877"/>
              <a:ext cx="469612" cy="37613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 rot="10800000" flipH="1">
              <a:off x="1631591" y="4483008"/>
              <a:ext cx="128366" cy="12834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 rot="10800000" flipH="1">
              <a:off x="1685549" y="4314642"/>
              <a:ext cx="75859" cy="203381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 rot="10800000" flipH="1">
              <a:off x="1703062" y="4392592"/>
              <a:ext cx="158973" cy="144395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 rot="10800000" flipH="1">
              <a:off x="1722010" y="4472686"/>
              <a:ext cx="196902" cy="67220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 rot="10800000" flipH="1">
              <a:off x="1729298" y="4560300"/>
              <a:ext cx="208561" cy="65313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 rot="10800000" flipH="1">
              <a:off x="1717640" y="4566115"/>
              <a:ext cx="125430" cy="17378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 rot="10800000" flipH="1">
              <a:off x="1694305" y="4561744"/>
              <a:ext cx="52524" cy="20746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 rot="10800000" flipH="1">
              <a:off x="1573264" y="4571953"/>
              <a:ext cx="134187" cy="167915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 rot="10800000" flipH="1">
              <a:off x="1495973" y="4561749"/>
              <a:ext cx="196902" cy="10498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 rot="10800000" flipH="1">
              <a:off x="1485765" y="4434654"/>
              <a:ext cx="175018" cy="12128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 rot="10800000" flipH="1">
              <a:off x="1547011" y="4357397"/>
              <a:ext cx="131268" cy="167915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 rot="10800000">
              <a:off x="855283" y="3068336"/>
              <a:ext cx="1363580" cy="1321304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 rot="10800000">
              <a:off x="1294935" y="3842787"/>
              <a:ext cx="181045" cy="26285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 rot="10800000">
              <a:off x="1267097" y="3826872"/>
              <a:ext cx="190985" cy="17797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 rot="10800000">
              <a:off x="1249209" y="4120280"/>
              <a:ext cx="55722" cy="5570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 rot="10800000">
              <a:off x="1397386" y="3854728"/>
              <a:ext cx="98472" cy="232849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 rot="10800000">
              <a:off x="1379493" y="4113311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 rot="10800000">
              <a:off x="1124867" y="3635179"/>
              <a:ext cx="286467" cy="9327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 rot="10800000">
              <a:off x="1210408" y="3578530"/>
              <a:ext cx="211876" cy="128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 rot="10800000">
              <a:off x="1175599" y="3714430"/>
              <a:ext cx="229776" cy="38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 rot="10800000">
              <a:off x="1502805" y="3323641"/>
              <a:ext cx="38812" cy="2924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 rot="10800000">
              <a:off x="1527669" y="3393221"/>
              <a:ext cx="83562" cy="2228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 rot="10800000">
              <a:off x="1494844" y="3245085"/>
              <a:ext cx="55722" cy="54732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 rot="10800000">
              <a:off x="1598279" y="3333594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 rot="10800000">
              <a:off x="1434175" y="3393159"/>
              <a:ext cx="82572" cy="22987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 rot="10800000">
              <a:off x="1412301" y="3333594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 rot="10800000">
              <a:off x="1645996" y="3585006"/>
              <a:ext cx="267556" cy="12256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 rot="10800000">
              <a:off x="1656929" y="3679558"/>
              <a:ext cx="219836" cy="5584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 rot="10800000">
              <a:off x="1929446" y="3539477"/>
              <a:ext cx="54711" cy="5570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 rot="10800000">
              <a:off x="1901589" y="3665764"/>
              <a:ext cx="35842" cy="3483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 rot="10800000">
              <a:off x="1630083" y="3540091"/>
              <a:ext cx="191975" cy="14460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 rot="10800000">
              <a:off x="1830984" y="3494709"/>
              <a:ext cx="35821" cy="3483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 rot="10800000">
              <a:off x="1602244" y="3833839"/>
              <a:ext cx="210865" cy="22932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 rot="10800000">
              <a:off x="1580372" y="3848749"/>
              <a:ext cx="128313" cy="21305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 rot="10800000">
              <a:off x="1811104" y="4073531"/>
              <a:ext cx="54711" cy="5471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 rot="10800000">
              <a:off x="1698723" y="4085472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 rot="10800000">
              <a:off x="1620143" y="3814954"/>
              <a:ext cx="203915" cy="14464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 rot="10800000">
              <a:off x="1838944" y="3963145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 rot="10800000">
              <a:off x="1376103" y="3579809"/>
              <a:ext cx="321600" cy="3216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 rot="6934252">
              <a:off x="1037029" y="3577073"/>
              <a:ext cx="55714" cy="547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 rot="6934252">
              <a:off x="1158462" y="3537029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 rot="6934252">
              <a:off x="1078224" y="3704810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7" b="15367"/>
          <a:stretch/>
        </p:blipFill>
        <p:spPr>
          <a:xfrm>
            <a:off x="2667000" y="1397773"/>
            <a:ext cx="3068230" cy="283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" name="Google Shape;4530;p42"/>
          <p:cNvSpPr txBox="1">
            <a:spLocks noGrp="1"/>
          </p:cNvSpPr>
          <p:nvPr>
            <p:ph type="subTitle" idx="14"/>
          </p:nvPr>
        </p:nvSpPr>
        <p:spPr>
          <a:xfrm>
            <a:off x="100606" y="2353296"/>
            <a:ext cx="7287981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Ime biljke: </a:t>
            </a:r>
            <a:r>
              <a:rPr lang="sr-Latn-RS" sz="2400" b="1" dirty="0" smtClean="0"/>
              <a:t>Lišavica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Porodica: </a:t>
            </a:r>
            <a:r>
              <a:rPr lang="sr-Latn-RS" sz="2400" b="1" dirty="0" smtClean="0"/>
              <a:t>Makova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Mesto: </a:t>
            </a:r>
            <a:r>
              <a:rPr lang="sr-Latn-RS" sz="2400" b="1" dirty="0" smtClean="0"/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Opis staništa: </a:t>
            </a:r>
            <a:r>
              <a:rPr lang="sr-Latn-RS" sz="2400" b="1" dirty="0" smtClean="0"/>
              <a:t>dvorište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Datum: </a:t>
            </a:r>
            <a:r>
              <a:rPr lang="sr-Latn-RS" sz="2400" b="1" dirty="0" smtClean="0"/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/>
              <a:t>Ime i prezime: </a:t>
            </a:r>
            <a:r>
              <a:rPr lang="sr-Latn-RS" sz="2400" b="1" dirty="0" smtClean="0"/>
              <a:t>Sara Stanković, Milica Kostić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41" name="Google Shape;4541;p42"/>
          <p:cNvSpPr txBox="1">
            <a:spLocks noGrp="1"/>
          </p:cNvSpPr>
          <p:nvPr>
            <p:ph type="title"/>
          </p:nvPr>
        </p:nvSpPr>
        <p:spPr>
          <a:xfrm>
            <a:off x="837567" y="4209238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8800" dirty="0" smtClean="0"/>
              <a:t>Lišavica</a:t>
            </a:r>
            <a:endParaRPr sz="8800" dirty="0"/>
          </a:p>
        </p:txBody>
      </p:sp>
      <p:grpSp>
        <p:nvGrpSpPr>
          <p:cNvPr id="4542" name="Google Shape;4542;p42"/>
          <p:cNvGrpSpPr/>
          <p:nvPr/>
        </p:nvGrpSpPr>
        <p:grpSpPr>
          <a:xfrm>
            <a:off x="551452" y="4546075"/>
            <a:ext cx="539286" cy="529179"/>
            <a:chOff x="780052" y="4469875"/>
            <a:chExt cx="539286" cy="529179"/>
          </a:xfrm>
        </p:grpSpPr>
        <p:sp>
          <p:nvSpPr>
            <p:cNvPr id="4543" name="Google Shape;4543;p42"/>
            <p:cNvSpPr/>
            <p:nvPr/>
          </p:nvSpPr>
          <p:spPr>
            <a:xfrm rot="675067">
              <a:off x="940291" y="4489802"/>
              <a:ext cx="226662" cy="227402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2"/>
            <p:cNvSpPr/>
            <p:nvPr/>
          </p:nvSpPr>
          <p:spPr>
            <a:xfrm rot="675067">
              <a:off x="1072670" y="4585861"/>
              <a:ext cx="226662" cy="227402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2"/>
            <p:cNvSpPr/>
            <p:nvPr/>
          </p:nvSpPr>
          <p:spPr>
            <a:xfrm rot="675067">
              <a:off x="800052" y="4577855"/>
              <a:ext cx="227410" cy="22741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2"/>
            <p:cNvSpPr/>
            <p:nvPr/>
          </p:nvSpPr>
          <p:spPr>
            <a:xfrm rot="675067">
              <a:off x="1022246" y="4751644"/>
              <a:ext cx="227410" cy="22741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2"/>
            <p:cNvSpPr/>
            <p:nvPr/>
          </p:nvSpPr>
          <p:spPr>
            <a:xfrm rot="675067">
              <a:off x="840043" y="4746416"/>
              <a:ext cx="227410" cy="226662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2"/>
            <p:cNvSpPr/>
            <p:nvPr/>
          </p:nvSpPr>
          <p:spPr>
            <a:xfrm rot="675067">
              <a:off x="992757" y="4694224"/>
              <a:ext cx="109251" cy="109251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2"/>
            <p:cNvSpPr/>
            <p:nvPr/>
          </p:nvSpPr>
          <p:spPr>
            <a:xfrm rot="675067">
              <a:off x="1059552" y="4622274"/>
              <a:ext cx="112218" cy="115192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2"/>
            <p:cNvSpPr/>
            <p:nvPr/>
          </p:nvSpPr>
          <p:spPr>
            <a:xfrm rot="675067">
              <a:off x="1075846" y="4671001"/>
              <a:ext cx="141949" cy="77577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2"/>
            <p:cNvSpPr/>
            <p:nvPr/>
          </p:nvSpPr>
          <p:spPr>
            <a:xfrm rot="675067">
              <a:off x="1060133" y="4731188"/>
              <a:ext cx="153091" cy="3246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2"/>
            <p:cNvSpPr/>
            <p:nvPr/>
          </p:nvSpPr>
          <p:spPr>
            <a:xfrm rot="675067">
              <a:off x="1064491" y="4766597"/>
              <a:ext cx="140461" cy="76451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2"/>
            <p:cNvSpPr/>
            <p:nvPr/>
          </p:nvSpPr>
          <p:spPr>
            <a:xfrm rot="675067">
              <a:off x="1059764" y="4784371"/>
              <a:ext cx="111478" cy="115932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2"/>
            <p:cNvSpPr/>
            <p:nvPr/>
          </p:nvSpPr>
          <p:spPr>
            <a:xfrm rot="675067">
              <a:off x="1039253" y="4773956"/>
              <a:ext cx="75806" cy="141493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2"/>
            <p:cNvSpPr/>
            <p:nvPr/>
          </p:nvSpPr>
          <p:spPr>
            <a:xfrm rot="675067">
              <a:off x="986484" y="4776220"/>
              <a:ext cx="51285" cy="1472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2"/>
            <p:cNvSpPr/>
            <p:nvPr/>
          </p:nvSpPr>
          <p:spPr>
            <a:xfrm rot="675067">
              <a:off x="923748" y="4774667"/>
              <a:ext cx="94386" cy="130307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2"/>
            <p:cNvSpPr/>
            <p:nvPr/>
          </p:nvSpPr>
          <p:spPr>
            <a:xfrm rot="675067">
              <a:off x="896871" y="4751878"/>
              <a:ext cx="127831" cy="9909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2"/>
            <p:cNvSpPr/>
            <p:nvPr/>
          </p:nvSpPr>
          <p:spPr>
            <a:xfrm rot="675067">
              <a:off x="869975" y="4741584"/>
              <a:ext cx="152352" cy="42206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2"/>
            <p:cNvSpPr/>
            <p:nvPr/>
          </p:nvSpPr>
          <p:spPr>
            <a:xfrm rot="675067">
              <a:off x="864691" y="4690957"/>
              <a:ext cx="150116" cy="44192"/>
            </a:xfrm>
            <a:custGeom>
              <a:avLst/>
              <a:gdLst/>
              <a:ahLst/>
              <a:cxnLst/>
              <a:rect l="l" t="t" r="r" b="b"/>
              <a:pathLst>
                <a:path w="17460" h="5140" extrusionOk="0">
                  <a:moveTo>
                    <a:pt x="1836" y="1"/>
                  </a:moveTo>
                  <a:cubicBezTo>
                    <a:pt x="1538" y="1"/>
                    <a:pt x="1233" y="87"/>
                    <a:pt x="951" y="275"/>
                  </a:cubicBezTo>
                  <a:cubicBezTo>
                    <a:pt x="260" y="793"/>
                    <a:pt x="0" y="1744"/>
                    <a:pt x="519" y="2522"/>
                  </a:cubicBezTo>
                  <a:cubicBezTo>
                    <a:pt x="793" y="2960"/>
                    <a:pt x="1309" y="3190"/>
                    <a:pt x="1826" y="3190"/>
                  </a:cubicBezTo>
                  <a:cubicBezTo>
                    <a:pt x="2126" y="3190"/>
                    <a:pt x="2426" y="3113"/>
                    <a:pt x="2680" y="2954"/>
                  </a:cubicBezTo>
                  <a:cubicBezTo>
                    <a:pt x="2766" y="2868"/>
                    <a:pt x="2853" y="2868"/>
                    <a:pt x="2853" y="2781"/>
                  </a:cubicBezTo>
                  <a:cubicBezTo>
                    <a:pt x="7594" y="4889"/>
                    <a:pt x="13389" y="5139"/>
                    <a:pt x="16033" y="5139"/>
                  </a:cubicBezTo>
                  <a:cubicBezTo>
                    <a:pt x="16859" y="5139"/>
                    <a:pt x="17378" y="5115"/>
                    <a:pt x="17460" y="5115"/>
                  </a:cubicBezTo>
                  <a:lnTo>
                    <a:pt x="17460" y="3905"/>
                  </a:lnTo>
                  <a:cubicBezTo>
                    <a:pt x="17438" y="3905"/>
                    <a:pt x="16925" y="3932"/>
                    <a:pt x="16073" y="3932"/>
                  </a:cubicBezTo>
                  <a:cubicBezTo>
                    <a:pt x="13516" y="3932"/>
                    <a:pt x="7909" y="3689"/>
                    <a:pt x="3371" y="1744"/>
                  </a:cubicBezTo>
                  <a:cubicBezTo>
                    <a:pt x="3458" y="1398"/>
                    <a:pt x="3371" y="1053"/>
                    <a:pt x="3198" y="707"/>
                  </a:cubicBezTo>
                  <a:cubicBezTo>
                    <a:pt x="2868" y="266"/>
                    <a:pt x="2361" y="1"/>
                    <a:pt x="1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2"/>
            <p:cNvSpPr/>
            <p:nvPr/>
          </p:nvSpPr>
          <p:spPr>
            <a:xfrm rot="675067">
              <a:off x="904859" y="4645329"/>
              <a:ext cx="133772" cy="87981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2"/>
            <p:cNvSpPr/>
            <p:nvPr/>
          </p:nvSpPr>
          <p:spPr>
            <a:xfrm rot="675067">
              <a:off x="964887" y="4588610"/>
              <a:ext cx="89184" cy="134348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2"/>
            <p:cNvSpPr/>
            <p:nvPr/>
          </p:nvSpPr>
          <p:spPr>
            <a:xfrm rot="675067">
              <a:off x="1023339" y="4559067"/>
              <a:ext cx="44596" cy="14973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2"/>
            <p:cNvSpPr/>
            <p:nvPr/>
          </p:nvSpPr>
          <p:spPr>
            <a:xfrm rot="675067">
              <a:off x="1062389" y="4580654"/>
              <a:ext cx="48311" cy="14843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4" name="Google Shape;4564;p42"/>
          <p:cNvGrpSpPr/>
          <p:nvPr/>
        </p:nvGrpSpPr>
        <p:grpSpPr>
          <a:xfrm>
            <a:off x="23254" y="3879760"/>
            <a:ext cx="818854" cy="814588"/>
            <a:chOff x="4262154" y="1545885"/>
            <a:chExt cx="818854" cy="814588"/>
          </a:xfrm>
        </p:grpSpPr>
        <p:sp>
          <p:nvSpPr>
            <p:cNvPr id="4565" name="Google Shape;4565;p42"/>
            <p:cNvSpPr/>
            <p:nvPr/>
          </p:nvSpPr>
          <p:spPr>
            <a:xfrm rot="1112114" flipH="1">
              <a:off x="4292778" y="1771629"/>
              <a:ext cx="373625" cy="253636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2"/>
            <p:cNvSpPr/>
            <p:nvPr/>
          </p:nvSpPr>
          <p:spPr>
            <a:xfrm rot="1112114" flipH="1">
              <a:off x="4389053" y="1951841"/>
              <a:ext cx="330291" cy="365616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2"/>
            <p:cNvSpPr/>
            <p:nvPr/>
          </p:nvSpPr>
          <p:spPr>
            <a:xfrm rot="1112114" flipH="1">
              <a:off x="4532367" y="1586892"/>
              <a:ext cx="318583" cy="371294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2"/>
            <p:cNvSpPr/>
            <p:nvPr/>
          </p:nvSpPr>
          <p:spPr>
            <a:xfrm rot="1112114" flipH="1">
              <a:off x="4574263" y="1986081"/>
              <a:ext cx="373625" cy="312133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2"/>
            <p:cNvSpPr/>
            <p:nvPr/>
          </p:nvSpPr>
          <p:spPr>
            <a:xfrm rot="1112114" flipH="1">
              <a:off x="4665629" y="1755727"/>
              <a:ext cx="377148" cy="30207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2"/>
            <p:cNvSpPr/>
            <p:nvPr/>
          </p:nvSpPr>
          <p:spPr>
            <a:xfrm rot="1112114" flipH="1">
              <a:off x="4609951" y="1914115"/>
              <a:ext cx="103091" cy="103078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2"/>
            <p:cNvSpPr/>
            <p:nvPr/>
          </p:nvSpPr>
          <p:spPr>
            <a:xfrm rot="1112114" flipH="1">
              <a:off x="4576528" y="1976556"/>
              <a:ext cx="60923" cy="163336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2"/>
            <p:cNvSpPr/>
            <p:nvPr/>
          </p:nvSpPr>
          <p:spPr>
            <a:xfrm rot="1112114" flipH="1">
              <a:off x="4510545" y="1948262"/>
              <a:ext cx="127672" cy="115964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2"/>
            <p:cNvSpPr/>
            <p:nvPr/>
          </p:nvSpPr>
          <p:spPr>
            <a:xfrm rot="1112114" flipH="1">
              <a:off x="4477041" y="1937968"/>
              <a:ext cx="158133" cy="53985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2"/>
            <p:cNvSpPr/>
            <p:nvPr/>
          </p:nvSpPr>
          <p:spPr>
            <a:xfrm rot="1112114" flipH="1">
              <a:off x="4484498" y="1869388"/>
              <a:ext cx="167496" cy="52454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2"/>
            <p:cNvSpPr/>
            <p:nvPr/>
          </p:nvSpPr>
          <p:spPr>
            <a:xfrm rot="1112114" flipH="1">
              <a:off x="4573743" y="1793680"/>
              <a:ext cx="100734" cy="139569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2"/>
            <p:cNvSpPr/>
            <p:nvPr/>
          </p:nvSpPr>
          <p:spPr>
            <a:xfrm rot="1112114" flipH="1">
              <a:off x="4651729" y="1785925"/>
              <a:ext cx="42182" cy="166615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2"/>
            <p:cNvSpPr/>
            <p:nvPr/>
          </p:nvSpPr>
          <p:spPr>
            <a:xfrm rot="1112114" flipH="1">
              <a:off x="4677578" y="1829573"/>
              <a:ext cx="107766" cy="134853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2"/>
            <p:cNvSpPr/>
            <p:nvPr/>
          </p:nvSpPr>
          <p:spPr>
            <a:xfrm rot="1112114" flipH="1">
              <a:off x="4676735" y="1898311"/>
              <a:ext cx="158133" cy="84310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2"/>
            <p:cNvSpPr/>
            <p:nvPr/>
          </p:nvSpPr>
          <p:spPr>
            <a:xfrm rot="1112114" flipH="1">
              <a:off x="4671256" y="1987748"/>
              <a:ext cx="140558" cy="9740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2"/>
            <p:cNvSpPr/>
            <p:nvPr/>
          </p:nvSpPr>
          <p:spPr>
            <a:xfrm rot="1112114" flipH="1">
              <a:off x="4645069" y="2000044"/>
              <a:ext cx="105422" cy="134853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1" name="Google Shape;4581;p42"/>
          <p:cNvGrpSpPr/>
          <p:nvPr/>
        </p:nvGrpSpPr>
        <p:grpSpPr>
          <a:xfrm>
            <a:off x="8241560" y="225965"/>
            <a:ext cx="764839" cy="769240"/>
            <a:chOff x="3752810" y="615"/>
            <a:chExt cx="764839" cy="769240"/>
          </a:xfrm>
        </p:grpSpPr>
        <p:sp>
          <p:nvSpPr>
            <p:cNvPr id="4582" name="Google Shape;4582;p42"/>
            <p:cNvSpPr/>
            <p:nvPr/>
          </p:nvSpPr>
          <p:spPr>
            <a:xfrm rot="23377" flipH="1">
              <a:off x="3983446" y="1797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2"/>
            <p:cNvSpPr/>
            <p:nvPr/>
          </p:nvSpPr>
          <p:spPr>
            <a:xfrm rot="23377" flipH="1">
              <a:off x="3753996" y="105483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2"/>
            <p:cNvSpPr/>
            <p:nvPr/>
          </p:nvSpPr>
          <p:spPr>
            <a:xfrm rot="23377" flipH="1">
              <a:off x="4166389" y="178023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2"/>
            <p:cNvSpPr/>
            <p:nvPr/>
          </p:nvSpPr>
          <p:spPr>
            <a:xfrm rot="23377" flipH="1">
              <a:off x="3777362" y="370990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2"/>
            <p:cNvSpPr/>
            <p:nvPr/>
          </p:nvSpPr>
          <p:spPr>
            <a:xfrm rot="23377" flipH="1">
              <a:off x="4053822" y="419746"/>
              <a:ext cx="350074" cy="348922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2"/>
            <p:cNvSpPr/>
            <p:nvPr/>
          </p:nvSpPr>
          <p:spPr>
            <a:xfrm rot="23377" flipH="1">
              <a:off x="4038041" y="313805"/>
              <a:ext cx="168181" cy="168181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2"/>
            <p:cNvSpPr/>
            <p:nvPr/>
          </p:nvSpPr>
          <p:spPr>
            <a:xfrm rot="23377" flipH="1">
              <a:off x="3954249" y="184011"/>
              <a:ext cx="172747" cy="177327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2"/>
            <p:cNvSpPr/>
            <p:nvPr/>
          </p:nvSpPr>
          <p:spPr>
            <a:xfrm rot="23377" flipH="1">
              <a:off x="3875083" y="248393"/>
              <a:ext cx="218515" cy="11942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2"/>
            <p:cNvSpPr/>
            <p:nvPr/>
          </p:nvSpPr>
          <p:spPr>
            <a:xfrm rot="23377" flipH="1">
              <a:off x="3870099" y="343004"/>
              <a:ext cx="235668" cy="49977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2"/>
            <p:cNvSpPr/>
            <p:nvPr/>
          </p:nvSpPr>
          <p:spPr>
            <a:xfrm rot="23377" flipH="1">
              <a:off x="3864935" y="396300"/>
              <a:ext cx="216225" cy="117688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2"/>
            <p:cNvSpPr/>
            <p:nvPr/>
          </p:nvSpPr>
          <p:spPr>
            <a:xfrm rot="23377" flipH="1">
              <a:off x="3904563" y="428443"/>
              <a:ext cx="171609" cy="178465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2"/>
            <p:cNvSpPr/>
            <p:nvPr/>
          </p:nvSpPr>
          <p:spPr>
            <a:xfrm rot="23377" flipH="1">
              <a:off x="3989105" y="424251"/>
              <a:ext cx="116696" cy="217813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2"/>
            <p:cNvSpPr/>
            <p:nvPr/>
          </p:nvSpPr>
          <p:spPr>
            <a:xfrm rot="23377" flipH="1">
              <a:off x="4104432" y="447780"/>
              <a:ext cx="78949" cy="226655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2"/>
            <p:cNvSpPr/>
            <p:nvPr/>
          </p:nvSpPr>
          <p:spPr>
            <a:xfrm rot="23377" flipH="1">
              <a:off x="4136470" y="458511"/>
              <a:ext cx="145297" cy="200594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2"/>
            <p:cNvSpPr/>
            <p:nvPr/>
          </p:nvSpPr>
          <p:spPr>
            <a:xfrm rot="23377" flipH="1">
              <a:off x="4137967" y="427806"/>
              <a:ext cx="196783" cy="152550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2"/>
            <p:cNvSpPr/>
            <p:nvPr/>
          </p:nvSpPr>
          <p:spPr>
            <a:xfrm rot="23377" flipH="1">
              <a:off x="4153197" y="417738"/>
              <a:ext cx="234530" cy="64972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2"/>
            <p:cNvSpPr/>
            <p:nvPr/>
          </p:nvSpPr>
          <p:spPr>
            <a:xfrm rot="23377" flipH="1">
              <a:off x="4179995" y="343365"/>
              <a:ext cx="231088" cy="68029"/>
            </a:xfrm>
            <a:custGeom>
              <a:avLst/>
              <a:gdLst/>
              <a:ahLst/>
              <a:cxnLst/>
              <a:rect l="l" t="t" r="r" b="b"/>
              <a:pathLst>
                <a:path w="17460" h="5140" extrusionOk="0">
                  <a:moveTo>
                    <a:pt x="1836" y="1"/>
                  </a:moveTo>
                  <a:cubicBezTo>
                    <a:pt x="1538" y="1"/>
                    <a:pt x="1233" y="87"/>
                    <a:pt x="951" y="275"/>
                  </a:cubicBezTo>
                  <a:cubicBezTo>
                    <a:pt x="260" y="793"/>
                    <a:pt x="0" y="1744"/>
                    <a:pt x="519" y="2522"/>
                  </a:cubicBezTo>
                  <a:cubicBezTo>
                    <a:pt x="793" y="2960"/>
                    <a:pt x="1309" y="3190"/>
                    <a:pt x="1826" y="3190"/>
                  </a:cubicBezTo>
                  <a:cubicBezTo>
                    <a:pt x="2126" y="3190"/>
                    <a:pt x="2426" y="3113"/>
                    <a:pt x="2680" y="2954"/>
                  </a:cubicBezTo>
                  <a:cubicBezTo>
                    <a:pt x="2766" y="2868"/>
                    <a:pt x="2853" y="2868"/>
                    <a:pt x="2853" y="2781"/>
                  </a:cubicBezTo>
                  <a:cubicBezTo>
                    <a:pt x="7594" y="4889"/>
                    <a:pt x="13389" y="5139"/>
                    <a:pt x="16033" y="5139"/>
                  </a:cubicBezTo>
                  <a:cubicBezTo>
                    <a:pt x="16859" y="5139"/>
                    <a:pt x="17378" y="5115"/>
                    <a:pt x="17460" y="5115"/>
                  </a:cubicBezTo>
                  <a:lnTo>
                    <a:pt x="17460" y="3905"/>
                  </a:lnTo>
                  <a:cubicBezTo>
                    <a:pt x="17438" y="3905"/>
                    <a:pt x="16925" y="3932"/>
                    <a:pt x="16073" y="3932"/>
                  </a:cubicBezTo>
                  <a:cubicBezTo>
                    <a:pt x="13516" y="3932"/>
                    <a:pt x="7909" y="3689"/>
                    <a:pt x="3371" y="1744"/>
                  </a:cubicBezTo>
                  <a:cubicBezTo>
                    <a:pt x="3458" y="1398"/>
                    <a:pt x="3371" y="1053"/>
                    <a:pt x="3198" y="707"/>
                  </a:cubicBezTo>
                  <a:cubicBezTo>
                    <a:pt x="2868" y="266"/>
                    <a:pt x="2361" y="1"/>
                    <a:pt x="1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2"/>
            <p:cNvSpPr/>
            <p:nvPr/>
          </p:nvSpPr>
          <p:spPr>
            <a:xfrm rot="23377" flipH="1">
              <a:off x="4151711" y="263933"/>
              <a:ext cx="205928" cy="13543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2"/>
            <p:cNvSpPr/>
            <p:nvPr/>
          </p:nvSpPr>
          <p:spPr>
            <a:xfrm rot="23377" flipH="1">
              <a:off x="4139560" y="165952"/>
              <a:ext cx="137290" cy="206815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2"/>
            <p:cNvSpPr/>
            <p:nvPr/>
          </p:nvSpPr>
          <p:spPr>
            <a:xfrm rot="23377" flipH="1">
              <a:off x="4126150" y="109923"/>
              <a:ext cx="68652" cy="23050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2"/>
            <p:cNvSpPr/>
            <p:nvPr/>
          </p:nvSpPr>
          <p:spPr>
            <a:xfrm rot="23377" flipH="1">
              <a:off x="4055109" y="129777"/>
              <a:ext cx="74369" cy="228494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3" name="Google Shape;4603;p42"/>
          <p:cNvGrpSpPr/>
          <p:nvPr/>
        </p:nvGrpSpPr>
        <p:grpSpPr>
          <a:xfrm>
            <a:off x="7699239" y="133851"/>
            <a:ext cx="497927" cy="495338"/>
            <a:chOff x="7220789" y="-2349174"/>
            <a:chExt cx="497927" cy="495338"/>
          </a:xfrm>
        </p:grpSpPr>
        <p:sp>
          <p:nvSpPr>
            <p:cNvPr id="4604" name="Google Shape;4604;p42"/>
            <p:cNvSpPr/>
            <p:nvPr/>
          </p:nvSpPr>
          <p:spPr>
            <a:xfrm rot="-1112364">
              <a:off x="7472886" y="-2211909"/>
              <a:ext cx="227205" cy="154239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2"/>
            <p:cNvSpPr/>
            <p:nvPr/>
          </p:nvSpPr>
          <p:spPr>
            <a:xfrm rot="-1112364">
              <a:off x="7440700" y="-2102334"/>
              <a:ext cx="200853" cy="22233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2"/>
            <p:cNvSpPr/>
            <p:nvPr/>
          </p:nvSpPr>
          <p:spPr>
            <a:xfrm rot="-1112364">
              <a:off x="7360680" y="-2324234"/>
              <a:ext cx="193733" cy="225787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2"/>
            <p:cNvSpPr/>
            <p:nvPr/>
          </p:nvSpPr>
          <p:spPr>
            <a:xfrm rot="-1112364">
              <a:off x="7301737" y="-2081516"/>
              <a:ext cx="227205" cy="189811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2"/>
            <p:cNvSpPr/>
            <p:nvPr/>
          </p:nvSpPr>
          <p:spPr>
            <a:xfrm rot="-1112364">
              <a:off x="7244042" y="-2221578"/>
              <a:ext cx="229347" cy="18369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2"/>
            <p:cNvSpPr/>
            <p:nvPr/>
          </p:nvSpPr>
          <p:spPr>
            <a:xfrm rot="-1112364">
              <a:off x="7444524" y="-2125262"/>
              <a:ext cx="62691" cy="62683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2"/>
            <p:cNvSpPr/>
            <p:nvPr/>
          </p:nvSpPr>
          <p:spPr>
            <a:xfrm rot="-1112364">
              <a:off x="7490489" y="-2087296"/>
              <a:ext cx="37048" cy="99326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2"/>
            <p:cNvSpPr/>
            <p:nvPr/>
          </p:nvSpPr>
          <p:spPr>
            <a:xfrm rot="-1112364">
              <a:off x="7490021" y="-2104501"/>
              <a:ext cx="77638" cy="7051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2"/>
            <p:cNvSpPr/>
            <p:nvPr/>
          </p:nvSpPr>
          <p:spPr>
            <a:xfrm rot="-1112364">
              <a:off x="7491868" y="-2110761"/>
              <a:ext cx="96162" cy="3282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2"/>
            <p:cNvSpPr/>
            <p:nvPr/>
          </p:nvSpPr>
          <p:spPr>
            <a:xfrm rot="-1112364">
              <a:off x="7481641" y="-2152460"/>
              <a:ext cx="101856" cy="31897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2"/>
            <p:cNvSpPr/>
            <p:nvPr/>
          </p:nvSpPr>
          <p:spPr>
            <a:xfrm rot="-1112364">
              <a:off x="7467975" y="-2198491"/>
              <a:ext cx="61257" cy="84873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2"/>
            <p:cNvSpPr/>
            <p:nvPr/>
          </p:nvSpPr>
          <p:spPr>
            <a:xfrm rot="-1112364">
              <a:off x="7456160" y="-2203204"/>
              <a:ext cx="25651" cy="10132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2"/>
            <p:cNvSpPr/>
            <p:nvPr/>
          </p:nvSpPr>
          <p:spPr>
            <a:xfrm rot="-1112364">
              <a:off x="7400564" y="-2176667"/>
              <a:ext cx="65534" cy="8200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2"/>
            <p:cNvSpPr/>
            <p:nvPr/>
          </p:nvSpPr>
          <p:spPr>
            <a:xfrm rot="-1112364">
              <a:off x="7370451" y="-2134873"/>
              <a:ext cx="96162" cy="51270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2"/>
            <p:cNvSpPr/>
            <p:nvPr/>
          </p:nvSpPr>
          <p:spPr>
            <a:xfrm rot="-1112364">
              <a:off x="7384468" y="-2080493"/>
              <a:ext cx="85475" cy="5923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2"/>
            <p:cNvSpPr/>
            <p:nvPr/>
          </p:nvSpPr>
          <p:spPr>
            <a:xfrm rot="-1112364">
              <a:off x="7421756" y="-2073016"/>
              <a:ext cx="64108" cy="8200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13836" r="-225" b="26366"/>
          <a:stretch/>
        </p:blipFill>
        <p:spPr>
          <a:xfrm>
            <a:off x="5500808" y="999492"/>
            <a:ext cx="2893219" cy="3075709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23" name="Google Shape;4623;p42"/>
          <p:cNvSpPr/>
          <p:nvPr/>
        </p:nvSpPr>
        <p:spPr>
          <a:xfrm>
            <a:off x="7488690" y="3362256"/>
            <a:ext cx="1270051" cy="12717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4394;p41"/>
          <p:cNvSpPr txBox="1">
            <a:spLocks/>
          </p:cNvSpPr>
          <p:nvPr/>
        </p:nvSpPr>
        <p:spPr>
          <a:xfrm>
            <a:off x="7448729" y="3514141"/>
            <a:ext cx="1445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32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spcAft>
                <a:spcPts val="1000"/>
              </a:spcAft>
            </a:pPr>
            <a:r>
              <a:rPr lang="sr-Latn-RS" sz="6000" dirty="0" smtClean="0"/>
              <a:t>11</a:t>
            </a:r>
            <a:endParaRPr lang="sr-Latn-RS" sz="6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18233" r="958" b="26661"/>
          <a:stretch/>
        </p:blipFill>
        <p:spPr>
          <a:xfrm>
            <a:off x="4038600" y="703231"/>
            <a:ext cx="1938489" cy="1899062"/>
          </a:xfrm>
          <a:prstGeom prst="flowChartOr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" name="Google Shape;4816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7200" dirty="0" smtClean="0"/>
              <a:t>Ptičije mleko</a:t>
            </a:r>
            <a:endParaRPr sz="7200" dirty="0"/>
          </a:p>
        </p:txBody>
      </p:sp>
      <p:sp>
        <p:nvSpPr>
          <p:cNvPr id="4818" name="Google Shape;4818;p44"/>
          <p:cNvSpPr txBox="1"/>
          <p:nvPr/>
        </p:nvSpPr>
        <p:spPr>
          <a:xfrm>
            <a:off x="154754" y="2481405"/>
            <a:ext cx="516935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Ime biljke: 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Ptičije mleko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Porodica: 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Asparagaceae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Mesto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: Žitkovac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Opis staništa: 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Dvorište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Datum: 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April 2021.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Ime i prezime: </a:t>
            </a:r>
            <a:r>
              <a:rPr lang="sr-Latn-RS" sz="2000" b="1" dirty="0" smtClean="0">
                <a:solidFill>
                  <a:srgbClr val="292929"/>
                </a:solidFill>
                <a:latin typeface="Alegreya Sans"/>
                <a:ea typeface="Alegreya Sans"/>
                <a:cs typeface="Alegreya Sans"/>
                <a:sym typeface="Alegreya Sans"/>
              </a:rPr>
              <a:t>Milica Kostić, Sara Stanković</a:t>
            </a:r>
            <a:endParaRPr sz="2000" b="1" dirty="0">
              <a:solidFill>
                <a:srgbClr val="292929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830" name="Google Shape;4830;p44"/>
          <p:cNvSpPr/>
          <p:nvPr/>
        </p:nvSpPr>
        <p:spPr>
          <a:xfrm>
            <a:off x="316462" y="514350"/>
            <a:ext cx="1436138" cy="14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3" name="Google Shape;4833;p44"/>
          <p:cNvSpPr txBox="1">
            <a:spLocks noGrp="1"/>
          </p:cNvSpPr>
          <p:nvPr>
            <p:ph type="title" idx="4294967295"/>
          </p:nvPr>
        </p:nvSpPr>
        <p:spPr>
          <a:xfrm>
            <a:off x="684131" y="1059000"/>
            <a:ext cx="700800" cy="3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8800" dirty="0" smtClean="0"/>
              <a:t>12</a:t>
            </a:r>
            <a:endParaRPr sz="8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/>
          <a:stretch/>
        </p:blipFill>
        <p:spPr>
          <a:xfrm>
            <a:off x="5324104" y="1208125"/>
            <a:ext cx="3539725" cy="3313959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8" name="Google Shape;5078;p46"/>
          <p:cNvSpPr txBox="1">
            <a:spLocks noGrp="1"/>
          </p:cNvSpPr>
          <p:nvPr>
            <p:ph type="title"/>
          </p:nvPr>
        </p:nvSpPr>
        <p:spPr>
          <a:xfrm>
            <a:off x="-1676400" y="344377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600" b="0" dirty="0" smtClean="0"/>
              <a:t>Mišjakinja</a:t>
            </a:r>
            <a:endParaRPr sz="6600" b="0" dirty="0"/>
          </a:p>
        </p:txBody>
      </p:sp>
      <p:sp>
        <p:nvSpPr>
          <p:cNvPr id="5082" name="Google Shape;5082;p46"/>
          <p:cNvSpPr txBox="1">
            <a:spLocks noGrp="1"/>
          </p:cNvSpPr>
          <p:nvPr>
            <p:ph type="subTitle" idx="1"/>
          </p:nvPr>
        </p:nvSpPr>
        <p:spPr>
          <a:xfrm>
            <a:off x="418005" y="1047750"/>
            <a:ext cx="5010657" cy="11483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biljke: </a:t>
            </a:r>
            <a:r>
              <a:rPr lang="sr-Latn-RS" sz="2400" b="1" dirty="0" smtClean="0">
                <a:latin typeface="Big Shoulders Text Light" charset="0"/>
              </a:rPr>
              <a:t>Mišjakinja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Porodica: </a:t>
            </a:r>
            <a:r>
              <a:rPr lang="sr-Latn-RS" sz="2400" b="1" dirty="0">
                <a:latin typeface="Big Shoulders Text Light" charset="0"/>
              </a:rPr>
              <a:t>K</a:t>
            </a:r>
            <a:r>
              <a:rPr lang="sr-Latn-RS" sz="2400" b="1" dirty="0" smtClean="0">
                <a:latin typeface="Big Shoulders Text Light" charset="0"/>
              </a:rPr>
              <a:t>aranfila</a:t>
            </a:r>
            <a:endParaRPr lang="sr-Latn-RS" sz="2400" b="1" dirty="0" smtClean="0">
              <a:latin typeface="Big Shoulders Text Light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Mesto: </a:t>
            </a:r>
            <a:r>
              <a:rPr lang="sr-Latn-RS" sz="2400" b="1" dirty="0" smtClean="0">
                <a:latin typeface="Big Shoulders Text Light" charset="0"/>
              </a:rPr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Opis staništa: </a:t>
            </a:r>
            <a:r>
              <a:rPr lang="sr-Latn-RS" sz="2400" b="1" dirty="0" smtClean="0">
                <a:latin typeface="Big Shoulders Text Light" charset="0"/>
              </a:rPr>
              <a:t>dvorište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Datum: </a:t>
            </a:r>
            <a:r>
              <a:rPr lang="sr-Latn-RS" sz="2400" b="1" dirty="0" smtClean="0">
                <a:latin typeface="Big Shoulders Text Light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i prezime</a:t>
            </a:r>
            <a:r>
              <a:rPr lang="sr-Latn-RS" dirty="0" smtClean="0">
                <a:latin typeface="Big Shoulders Text Light" charset="0"/>
              </a:rPr>
              <a:t>: </a:t>
            </a:r>
            <a:r>
              <a:rPr lang="sr-Latn-RS" sz="2400" b="1" dirty="0" smtClean="0">
                <a:latin typeface="Big Shoulders Text Light" charset="0"/>
              </a:rPr>
              <a:t>Sara Stanković, Milica Kostić</a:t>
            </a:r>
          </a:p>
        </p:txBody>
      </p:sp>
      <p:grpSp>
        <p:nvGrpSpPr>
          <p:cNvPr id="5088" name="Google Shape;5088;p46"/>
          <p:cNvGrpSpPr/>
          <p:nvPr/>
        </p:nvGrpSpPr>
        <p:grpSpPr>
          <a:xfrm>
            <a:off x="113704" y="4222873"/>
            <a:ext cx="796097" cy="771415"/>
            <a:chOff x="113704" y="4222873"/>
            <a:chExt cx="796097" cy="771415"/>
          </a:xfrm>
        </p:grpSpPr>
        <p:sp>
          <p:nvSpPr>
            <p:cNvPr id="5089" name="Google Shape;5089;p46"/>
            <p:cNvSpPr/>
            <p:nvPr/>
          </p:nvSpPr>
          <p:spPr>
            <a:xfrm rot="10800000">
              <a:off x="113704" y="4222873"/>
              <a:ext cx="796097" cy="77141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6"/>
            <p:cNvSpPr/>
            <p:nvPr/>
          </p:nvSpPr>
          <p:spPr>
            <a:xfrm rot="10800000">
              <a:off x="370346" y="4675005"/>
              <a:ext cx="105699" cy="15346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6"/>
            <p:cNvSpPr/>
            <p:nvPr/>
          </p:nvSpPr>
          <p:spPr>
            <a:xfrm rot="10800000">
              <a:off x="354092" y="4665708"/>
              <a:ext cx="111502" cy="103905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6"/>
            <p:cNvSpPr/>
            <p:nvPr/>
          </p:nvSpPr>
          <p:spPr>
            <a:xfrm rot="10800000">
              <a:off x="343641" y="4837017"/>
              <a:ext cx="32532" cy="3252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6"/>
            <p:cNvSpPr/>
            <p:nvPr/>
          </p:nvSpPr>
          <p:spPr>
            <a:xfrm rot="10800000">
              <a:off x="430161" y="4681976"/>
              <a:ext cx="57491" cy="13594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6"/>
            <p:cNvSpPr/>
            <p:nvPr/>
          </p:nvSpPr>
          <p:spPr>
            <a:xfrm rot="10800000">
              <a:off x="419710" y="4832947"/>
              <a:ext cx="20336" cy="2033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6"/>
            <p:cNvSpPr/>
            <p:nvPr/>
          </p:nvSpPr>
          <p:spPr>
            <a:xfrm rot="10800000">
              <a:off x="271052" y="4553778"/>
              <a:ext cx="167248" cy="5445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6"/>
            <p:cNvSpPr/>
            <p:nvPr/>
          </p:nvSpPr>
          <p:spPr>
            <a:xfrm rot="10800000">
              <a:off x="320994" y="4520704"/>
              <a:ext cx="123699" cy="74756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6"/>
            <p:cNvSpPr/>
            <p:nvPr/>
          </p:nvSpPr>
          <p:spPr>
            <a:xfrm rot="10800000">
              <a:off x="300671" y="4600048"/>
              <a:ext cx="134150" cy="2269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6"/>
            <p:cNvSpPr/>
            <p:nvPr/>
          </p:nvSpPr>
          <p:spPr>
            <a:xfrm rot="10800000">
              <a:off x="491710" y="4371887"/>
              <a:ext cx="22659" cy="1707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6"/>
            <p:cNvSpPr/>
            <p:nvPr/>
          </p:nvSpPr>
          <p:spPr>
            <a:xfrm rot="10800000">
              <a:off x="506230" y="4412510"/>
              <a:ext cx="48786" cy="130104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6"/>
            <p:cNvSpPr/>
            <p:nvPr/>
          </p:nvSpPr>
          <p:spPr>
            <a:xfrm rot="10800000">
              <a:off x="487062" y="4326008"/>
              <a:ext cx="32532" cy="3195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6"/>
            <p:cNvSpPr/>
            <p:nvPr/>
          </p:nvSpPr>
          <p:spPr>
            <a:xfrm rot="10800000">
              <a:off x="547455" y="4377685"/>
              <a:ext cx="20336" cy="2033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6"/>
            <p:cNvSpPr/>
            <p:nvPr/>
          </p:nvSpPr>
          <p:spPr>
            <a:xfrm rot="10800000">
              <a:off x="451640" y="4412474"/>
              <a:ext cx="48208" cy="13421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6"/>
            <p:cNvSpPr/>
            <p:nvPr/>
          </p:nvSpPr>
          <p:spPr>
            <a:xfrm rot="10800000">
              <a:off x="438866" y="4377685"/>
              <a:ext cx="20336" cy="2033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6"/>
            <p:cNvSpPr/>
            <p:nvPr/>
          </p:nvSpPr>
          <p:spPr>
            <a:xfrm rot="10800000">
              <a:off x="575328" y="4524484"/>
              <a:ext cx="156207" cy="71554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6"/>
            <p:cNvSpPr/>
            <p:nvPr/>
          </p:nvSpPr>
          <p:spPr>
            <a:xfrm rot="10800000">
              <a:off x="581710" y="4579688"/>
              <a:ext cx="128346" cy="32604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6"/>
            <p:cNvSpPr/>
            <p:nvPr/>
          </p:nvSpPr>
          <p:spPr>
            <a:xfrm rot="10800000">
              <a:off x="740818" y="4497898"/>
              <a:ext cx="31942" cy="32520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6"/>
            <p:cNvSpPr/>
            <p:nvPr/>
          </p:nvSpPr>
          <p:spPr>
            <a:xfrm rot="10800000">
              <a:off x="724552" y="4571633"/>
              <a:ext cx="20926" cy="2033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6"/>
            <p:cNvSpPr/>
            <p:nvPr/>
          </p:nvSpPr>
          <p:spPr>
            <a:xfrm rot="10800000">
              <a:off x="566033" y="4498261"/>
              <a:ext cx="112080" cy="84424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6"/>
            <p:cNvSpPr/>
            <p:nvPr/>
          </p:nvSpPr>
          <p:spPr>
            <a:xfrm rot="10800000">
              <a:off x="683327" y="4471757"/>
              <a:ext cx="20913" cy="2033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6"/>
            <p:cNvSpPr/>
            <p:nvPr/>
          </p:nvSpPr>
          <p:spPr>
            <a:xfrm rot="10800000">
              <a:off x="549779" y="4669779"/>
              <a:ext cx="123109" cy="13388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6"/>
            <p:cNvSpPr/>
            <p:nvPr/>
          </p:nvSpPr>
          <p:spPr>
            <a:xfrm rot="10800000">
              <a:off x="537005" y="4678484"/>
              <a:ext cx="74913" cy="124385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6"/>
            <p:cNvSpPr/>
            <p:nvPr/>
          </p:nvSpPr>
          <p:spPr>
            <a:xfrm rot="10800000">
              <a:off x="671721" y="4809721"/>
              <a:ext cx="31942" cy="31942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6"/>
            <p:cNvSpPr/>
            <p:nvPr/>
          </p:nvSpPr>
          <p:spPr>
            <a:xfrm rot="10800000">
              <a:off x="606102" y="4816692"/>
              <a:ext cx="20336" cy="2033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6"/>
            <p:cNvSpPr/>
            <p:nvPr/>
          </p:nvSpPr>
          <p:spPr>
            <a:xfrm rot="10800000">
              <a:off x="560230" y="4658748"/>
              <a:ext cx="119052" cy="84449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6"/>
            <p:cNvSpPr/>
            <p:nvPr/>
          </p:nvSpPr>
          <p:spPr>
            <a:xfrm rot="10800000">
              <a:off x="687975" y="4745268"/>
              <a:ext cx="20336" cy="2033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6"/>
            <p:cNvSpPr/>
            <p:nvPr/>
          </p:nvSpPr>
          <p:spPr>
            <a:xfrm rot="10800000">
              <a:off x="418005" y="4521720"/>
              <a:ext cx="187500" cy="187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6"/>
            <p:cNvSpPr/>
            <p:nvPr/>
          </p:nvSpPr>
          <p:spPr>
            <a:xfrm rot="6933878">
              <a:off x="219752" y="4519848"/>
              <a:ext cx="32528" cy="3195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6"/>
            <p:cNvSpPr/>
            <p:nvPr/>
          </p:nvSpPr>
          <p:spPr>
            <a:xfrm rot="6933878">
              <a:off x="290654" y="4496466"/>
              <a:ext cx="20333" cy="2033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6"/>
            <p:cNvSpPr/>
            <p:nvPr/>
          </p:nvSpPr>
          <p:spPr>
            <a:xfrm rot="6933878">
              <a:off x="243804" y="4594430"/>
              <a:ext cx="20333" cy="2033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15584"/>
          <a:stretch/>
        </p:blipFill>
        <p:spPr>
          <a:xfrm>
            <a:off x="5943600" y="893963"/>
            <a:ext cx="2362200" cy="2216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50786"/>
            <a:ext cx="2438400" cy="2118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Google Shape;4623;p42"/>
          <p:cNvSpPr/>
          <p:nvPr/>
        </p:nvSpPr>
        <p:spPr>
          <a:xfrm>
            <a:off x="7289851" y="3429173"/>
            <a:ext cx="1270051" cy="12717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394;p41"/>
          <p:cNvSpPr txBox="1">
            <a:spLocks/>
          </p:cNvSpPr>
          <p:nvPr/>
        </p:nvSpPr>
        <p:spPr>
          <a:xfrm>
            <a:off x="7202326" y="3557898"/>
            <a:ext cx="1445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32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egreya Sans"/>
              <a:buNone/>
              <a:defRPr sz="2200" b="1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spcAft>
                <a:spcPts val="1000"/>
              </a:spcAft>
            </a:pPr>
            <a:r>
              <a:rPr lang="sr-Latn-RS" sz="6000" dirty="0" smtClean="0"/>
              <a:t>13</a:t>
            </a:r>
            <a:endParaRPr lang="sr-Latn-R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p45"/>
          <p:cNvSpPr txBox="1">
            <a:spLocks noGrp="1"/>
          </p:cNvSpPr>
          <p:nvPr>
            <p:ph type="title"/>
          </p:nvPr>
        </p:nvSpPr>
        <p:spPr>
          <a:xfrm>
            <a:off x="1675290" y="4137273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600" dirty="0" smtClean="0"/>
              <a:t>Mlečika</a:t>
            </a:r>
            <a:endParaRPr sz="6600" dirty="0"/>
          </a:p>
        </p:txBody>
      </p:sp>
      <p:sp>
        <p:nvSpPr>
          <p:cNvPr id="4845" name="Google Shape;4845;p45"/>
          <p:cNvSpPr txBox="1"/>
          <p:nvPr/>
        </p:nvSpPr>
        <p:spPr>
          <a:xfrm>
            <a:off x="3432928" y="2200580"/>
            <a:ext cx="5370827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biljke</a:t>
            </a: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Plućnjak</a:t>
            </a:r>
            <a:endParaRPr lang="sr-Latn-RS" sz="2400" b="1" dirty="0" smtClean="0">
              <a:solidFill>
                <a:srgbClr val="292929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Porodica: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Boraginaceae</a:t>
            </a:r>
            <a:endParaRPr lang="sr-Latn-RS" sz="2400" b="1" dirty="0" smtClean="0">
              <a:solidFill>
                <a:srgbClr val="292929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Mesto: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Moravac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Opis staništa: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brdo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Datum: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April 2021.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i prezime: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Sara Stanković, Milica Kostić </a:t>
            </a:r>
            <a:r>
              <a:rPr lang="en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 </a:t>
            </a:r>
            <a:endParaRPr sz="2400" b="1" dirty="0">
              <a:solidFill>
                <a:srgbClr val="292929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4848" name="Google Shape;4848;p45"/>
          <p:cNvGrpSpPr/>
          <p:nvPr/>
        </p:nvGrpSpPr>
        <p:grpSpPr>
          <a:xfrm>
            <a:off x="199453" y="4137299"/>
            <a:ext cx="1240499" cy="942541"/>
            <a:chOff x="199453" y="4137299"/>
            <a:chExt cx="1240499" cy="942541"/>
          </a:xfrm>
        </p:grpSpPr>
        <p:sp>
          <p:nvSpPr>
            <p:cNvPr id="4849" name="Google Shape;4849;p45"/>
            <p:cNvSpPr/>
            <p:nvPr/>
          </p:nvSpPr>
          <p:spPr>
            <a:xfrm rot="4206465">
              <a:off x="748045" y="4229729"/>
              <a:ext cx="614566" cy="59566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5"/>
            <p:cNvSpPr/>
            <p:nvPr/>
          </p:nvSpPr>
          <p:spPr>
            <a:xfrm rot="4206465">
              <a:off x="1141729" y="4495049"/>
              <a:ext cx="81597" cy="118499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5"/>
            <p:cNvSpPr/>
            <p:nvPr/>
          </p:nvSpPr>
          <p:spPr>
            <a:xfrm rot="4206465">
              <a:off x="1118257" y="4532823"/>
              <a:ext cx="86077" cy="8023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5"/>
            <p:cNvSpPr/>
            <p:nvPr/>
          </p:nvSpPr>
          <p:spPr>
            <a:xfrm rot="4206465">
              <a:off x="1260317" y="4561030"/>
              <a:ext cx="25114" cy="251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5"/>
            <p:cNvSpPr/>
            <p:nvPr/>
          </p:nvSpPr>
          <p:spPr>
            <a:xfrm rot="4206465">
              <a:off x="1149659" y="4476357"/>
              <a:ext cx="44382" cy="104972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5"/>
            <p:cNvSpPr/>
            <p:nvPr/>
          </p:nvSpPr>
          <p:spPr>
            <a:xfrm rot="4206465">
              <a:off x="1239271" y="4517601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5"/>
            <p:cNvSpPr/>
            <p:nvPr/>
          </p:nvSpPr>
          <p:spPr>
            <a:xfrm rot="4206465">
              <a:off x="1012014" y="4627851"/>
              <a:ext cx="129111" cy="4205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5"/>
            <p:cNvSpPr/>
            <p:nvPr/>
          </p:nvSpPr>
          <p:spPr>
            <a:xfrm rot="4206465">
              <a:off x="1004779" y="4605586"/>
              <a:ext cx="95492" cy="5772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5"/>
            <p:cNvSpPr/>
            <p:nvPr/>
          </p:nvSpPr>
          <p:spPr>
            <a:xfrm rot="4206465">
              <a:off x="1043421" y="4622645"/>
              <a:ext cx="103560" cy="1752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5"/>
            <p:cNvSpPr/>
            <p:nvPr/>
          </p:nvSpPr>
          <p:spPr>
            <a:xfrm rot="4206465">
              <a:off x="939000" y="4507753"/>
              <a:ext cx="17492" cy="131830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5"/>
            <p:cNvSpPr/>
            <p:nvPr/>
          </p:nvSpPr>
          <p:spPr>
            <a:xfrm rot="4206465">
              <a:off x="936421" y="4498073"/>
              <a:ext cx="37662" cy="100463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5"/>
            <p:cNvSpPr/>
            <p:nvPr/>
          </p:nvSpPr>
          <p:spPr>
            <a:xfrm rot="4206465">
              <a:off x="851430" y="4591387"/>
              <a:ext cx="25114" cy="2467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5"/>
            <p:cNvSpPr/>
            <p:nvPr/>
          </p:nvSpPr>
          <p:spPr>
            <a:xfrm rot="4206465">
              <a:off x="875181" y="4544407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5"/>
            <p:cNvSpPr/>
            <p:nvPr/>
          </p:nvSpPr>
          <p:spPr>
            <a:xfrm rot="4206465">
              <a:off x="952520" y="4535803"/>
              <a:ext cx="37215" cy="103633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5"/>
            <p:cNvSpPr/>
            <p:nvPr/>
          </p:nvSpPr>
          <p:spPr>
            <a:xfrm rot="4206465">
              <a:off x="903699" y="4623250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5"/>
            <p:cNvSpPr/>
            <p:nvPr/>
          </p:nvSpPr>
          <p:spPr>
            <a:xfrm rot="4206465">
              <a:off x="922754" y="4409784"/>
              <a:ext cx="120588" cy="55252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5"/>
            <p:cNvSpPr/>
            <p:nvPr/>
          </p:nvSpPr>
          <p:spPr>
            <a:xfrm rot="4206465">
              <a:off x="961432" y="4420921"/>
              <a:ext cx="99080" cy="2517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5"/>
            <p:cNvSpPr/>
            <p:nvPr/>
          </p:nvSpPr>
          <p:spPr>
            <a:xfrm rot="4206465">
              <a:off x="910100" y="4361926"/>
              <a:ext cx="24658" cy="2511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5"/>
            <p:cNvSpPr/>
            <p:nvPr/>
          </p:nvSpPr>
          <p:spPr>
            <a:xfrm rot="4206465">
              <a:off x="969183" y="4364676"/>
              <a:ext cx="16154" cy="15702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5"/>
            <p:cNvSpPr/>
            <p:nvPr/>
          </p:nvSpPr>
          <p:spPr>
            <a:xfrm rot="4206465">
              <a:off x="933653" y="4432783"/>
              <a:ext cx="86523" cy="65190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5"/>
            <p:cNvSpPr/>
            <p:nvPr/>
          </p:nvSpPr>
          <p:spPr>
            <a:xfrm rot="4206465">
              <a:off x="907501" y="4420841"/>
              <a:ext cx="16145" cy="1570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5"/>
            <p:cNvSpPr/>
            <p:nvPr/>
          </p:nvSpPr>
          <p:spPr>
            <a:xfrm rot="4206465">
              <a:off x="1074700" y="4369948"/>
              <a:ext cx="95037" cy="10338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5"/>
            <p:cNvSpPr/>
            <p:nvPr/>
          </p:nvSpPr>
          <p:spPr>
            <a:xfrm rot="4206465">
              <a:off x="1105858" y="4399353"/>
              <a:ext cx="57831" cy="96046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5"/>
            <p:cNvSpPr/>
            <p:nvPr/>
          </p:nvSpPr>
          <p:spPr>
            <a:xfrm rot="4206465">
              <a:off x="1154436" y="4330506"/>
              <a:ext cx="24658" cy="24665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5"/>
            <p:cNvSpPr/>
            <p:nvPr/>
          </p:nvSpPr>
          <p:spPr>
            <a:xfrm rot="4206465">
              <a:off x="1178520" y="4386537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5"/>
            <p:cNvSpPr/>
            <p:nvPr/>
          </p:nvSpPr>
          <p:spPr>
            <a:xfrm rot="4206465">
              <a:off x="1048101" y="4392307"/>
              <a:ext cx="91905" cy="65209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5"/>
            <p:cNvSpPr/>
            <p:nvPr/>
          </p:nvSpPr>
          <p:spPr>
            <a:xfrm rot="4206465">
              <a:off x="1105162" y="4345850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5"/>
            <p:cNvSpPr/>
            <p:nvPr/>
          </p:nvSpPr>
          <p:spPr>
            <a:xfrm rot="4205891">
              <a:off x="988168" y="4453383"/>
              <a:ext cx="144532" cy="1445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5"/>
            <p:cNvSpPr/>
            <p:nvPr/>
          </p:nvSpPr>
          <p:spPr>
            <a:xfrm rot="340796">
              <a:off x="1062368" y="4734569"/>
              <a:ext cx="25117" cy="2467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5"/>
            <p:cNvSpPr/>
            <p:nvPr/>
          </p:nvSpPr>
          <p:spPr>
            <a:xfrm rot="340796">
              <a:off x="1028863" y="4699669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5"/>
            <p:cNvSpPr/>
            <p:nvPr/>
          </p:nvSpPr>
          <p:spPr>
            <a:xfrm rot="340796">
              <a:off x="1112293" y="4707958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5"/>
            <p:cNvSpPr/>
            <p:nvPr/>
          </p:nvSpPr>
          <p:spPr>
            <a:xfrm rot="4206480">
              <a:off x="255357" y="4223165"/>
              <a:ext cx="444048" cy="430431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5"/>
            <p:cNvSpPr/>
            <p:nvPr/>
          </p:nvSpPr>
          <p:spPr>
            <a:xfrm rot="4206480">
              <a:off x="539832" y="4414863"/>
              <a:ext cx="58957" cy="85628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5"/>
            <p:cNvSpPr/>
            <p:nvPr/>
          </p:nvSpPr>
          <p:spPr>
            <a:xfrm rot="4206480">
              <a:off x="522878" y="4442156"/>
              <a:ext cx="62194" cy="57977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5"/>
            <p:cNvSpPr/>
            <p:nvPr/>
          </p:nvSpPr>
          <p:spPr>
            <a:xfrm rot="4206480">
              <a:off x="625516" y="4462538"/>
              <a:ext cx="18146" cy="1814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5"/>
            <p:cNvSpPr/>
            <p:nvPr/>
          </p:nvSpPr>
          <p:spPr>
            <a:xfrm rot="4206480">
              <a:off x="545564" y="4401358"/>
              <a:ext cx="32067" cy="75853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5"/>
            <p:cNvSpPr/>
            <p:nvPr/>
          </p:nvSpPr>
          <p:spPr>
            <a:xfrm rot="4206480">
              <a:off x="610312" y="4431161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5"/>
            <p:cNvSpPr/>
            <p:nvPr/>
          </p:nvSpPr>
          <p:spPr>
            <a:xfrm rot="4206480">
              <a:off x="446125" y="4510814"/>
              <a:ext cx="93288" cy="3038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5"/>
            <p:cNvSpPr/>
            <p:nvPr/>
          </p:nvSpPr>
          <p:spPr>
            <a:xfrm rot="4206480">
              <a:off x="440899" y="4494726"/>
              <a:ext cx="68997" cy="41712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45"/>
            <p:cNvSpPr/>
            <p:nvPr/>
          </p:nvSpPr>
          <p:spPr>
            <a:xfrm rot="4206480">
              <a:off x="468818" y="4507054"/>
              <a:ext cx="74826" cy="12664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45"/>
            <p:cNvSpPr/>
            <p:nvPr/>
          </p:nvSpPr>
          <p:spPr>
            <a:xfrm rot="4206480">
              <a:off x="393372" y="4424037"/>
              <a:ext cx="12639" cy="95262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5"/>
            <p:cNvSpPr/>
            <p:nvPr/>
          </p:nvSpPr>
          <p:spPr>
            <a:xfrm rot="4206480">
              <a:off x="391510" y="4417045"/>
              <a:ext cx="27212" cy="72595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5"/>
            <p:cNvSpPr/>
            <p:nvPr/>
          </p:nvSpPr>
          <p:spPr>
            <a:xfrm rot="4206480">
              <a:off x="330116" y="4484465"/>
              <a:ext cx="18146" cy="1783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5"/>
            <p:cNvSpPr/>
            <p:nvPr/>
          </p:nvSpPr>
          <p:spPr>
            <a:xfrm rot="4206480">
              <a:off x="347276" y="4450524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5"/>
            <p:cNvSpPr/>
            <p:nvPr/>
          </p:nvSpPr>
          <p:spPr>
            <a:xfrm rot="4206480">
              <a:off x="403142" y="4444305"/>
              <a:ext cx="26890" cy="74886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5"/>
            <p:cNvSpPr/>
            <p:nvPr/>
          </p:nvSpPr>
          <p:spPr>
            <a:xfrm rot="4206480">
              <a:off x="367879" y="4507486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5"/>
            <p:cNvSpPr/>
            <p:nvPr/>
          </p:nvSpPr>
          <p:spPr>
            <a:xfrm rot="4206480">
              <a:off x="381636" y="4353264"/>
              <a:ext cx="87129" cy="39925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5"/>
            <p:cNvSpPr/>
            <p:nvPr/>
          </p:nvSpPr>
          <p:spPr>
            <a:xfrm rot="4206480">
              <a:off x="409583" y="4361311"/>
              <a:ext cx="71589" cy="1819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5"/>
            <p:cNvSpPr/>
            <p:nvPr/>
          </p:nvSpPr>
          <p:spPr>
            <a:xfrm rot="4206480">
              <a:off x="372500" y="4318686"/>
              <a:ext cx="17817" cy="1814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5"/>
            <p:cNvSpPr/>
            <p:nvPr/>
          </p:nvSpPr>
          <p:spPr>
            <a:xfrm rot="4206480">
              <a:off x="415185" y="4320674"/>
              <a:ext cx="11672" cy="11347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5"/>
            <p:cNvSpPr/>
            <p:nvPr/>
          </p:nvSpPr>
          <p:spPr>
            <a:xfrm rot="4206480">
              <a:off x="389511" y="4369879"/>
              <a:ext cx="62516" cy="4710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5"/>
            <p:cNvSpPr/>
            <p:nvPr/>
          </p:nvSpPr>
          <p:spPr>
            <a:xfrm rot="4206480">
              <a:off x="370624" y="4361251"/>
              <a:ext cx="11665" cy="11347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5"/>
            <p:cNvSpPr/>
            <p:nvPr/>
          </p:nvSpPr>
          <p:spPr>
            <a:xfrm rot="4206480">
              <a:off x="491407" y="4324482"/>
              <a:ext cx="68668" cy="7470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5"/>
            <p:cNvSpPr/>
            <p:nvPr/>
          </p:nvSpPr>
          <p:spPr>
            <a:xfrm rot="4206480">
              <a:off x="513919" y="4345725"/>
              <a:ext cx="41785" cy="69404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5"/>
            <p:cNvSpPr/>
            <p:nvPr/>
          </p:nvSpPr>
          <p:spPr>
            <a:xfrm rot="4206480">
              <a:off x="549019" y="4295988"/>
              <a:ext cx="17817" cy="17823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5"/>
            <p:cNvSpPr/>
            <p:nvPr/>
          </p:nvSpPr>
          <p:spPr>
            <a:xfrm rot="4206480">
              <a:off x="566421" y="4336470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5"/>
            <p:cNvSpPr/>
            <p:nvPr/>
          </p:nvSpPr>
          <p:spPr>
            <a:xfrm rot="4206480">
              <a:off x="472193" y="4340637"/>
              <a:ext cx="66405" cy="47120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5"/>
            <p:cNvSpPr/>
            <p:nvPr/>
          </p:nvSpPr>
          <p:spPr>
            <a:xfrm rot="4206480">
              <a:off x="513423" y="4307073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5"/>
            <p:cNvSpPr/>
            <p:nvPr/>
          </p:nvSpPr>
          <p:spPr>
            <a:xfrm rot="4203539">
              <a:off x="428742" y="4384821"/>
              <a:ext cx="104676" cy="1046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5"/>
            <p:cNvSpPr/>
            <p:nvPr/>
          </p:nvSpPr>
          <p:spPr>
            <a:xfrm rot="341107">
              <a:off x="482515" y="4587914"/>
              <a:ext cx="18139" cy="17829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5"/>
            <p:cNvSpPr/>
            <p:nvPr/>
          </p:nvSpPr>
          <p:spPr>
            <a:xfrm rot="341107">
              <a:off x="458308" y="4562699"/>
              <a:ext cx="11338" cy="1134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5"/>
            <p:cNvSpPr/>
            <p:nvPr/>
          </p:nvSpPr>
          <p:spPr>
            <a:xfrm rot="341107">
              <a:off x="518582" y="4568689"/>
              <a:ext cx="11338" cy="1134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5"/>
            <p:cNvSpPr/>
            <p:nvPr/>
          </p:nvSpPr>
          <p:spPr>
            <a:xfrm rot="4206234">
              <a:off x="396314" y="4652885"/>
              <a:ext cx="381300" cy="36962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5"/>
            <p:cNvSpPr/>
            <p:nvPr/>
          </p:nvSpPr>
          <p:spPr>
            <a:xfrm rot="4206234">
              <a:off x="640584" y="4817486"/>
              <a:ext cx="50626" cy="7353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5"/>
            <p:cNvSpPr/>
            <p:nvPr/>
          </p:nvSpPr>
          <p:spPr>
            <a:xfrm rot="4206234">
              <a:off x="626028" y="4840922"/>
              <a:ext cx="53405" cy="49787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5"/>
            <p:cNvSpPr/>
            <p:nvPr/>
          </p:nvSpPr>
          <p:spPr>
            <a:xfrm rot="4206234">
              <a:off x="714159" y="4858422"/>
              <a:ext cx="15582" cy="1558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5"/>
            <p:cNvSpPr/>
            <p:nvPr/>
          </p:nvSpPr>
          <p:spPr>
            <a:xfrm rot="4206234">
              <a:off x="645506" y="4805890"/>
              <a:ext cx="27536" cy="65138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5"/>
            <p:cNvSpPr/>
            <p:nvPr/>
          </p:nvSpPr>
          <p:spPr>
            <a:xfrm rot="4206234">
              <a:off x="701104" y="4831481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5"/>
            <p:cNvSpPr/>
            <p:nvPr/>
          </p:nvSpPr>
          <p:spPr>
            <a:xfrm rot="4206234">
              <a:off x="560125" y="4899875"/>
              <a:ext cx="80105" cy="26093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5"/>
            <p:cNvSpPr/>
            <p:nvPr/>
          </p:nvSpPr>
          <p:spPr>
            <a:xfrm rot="4206234">
              <a:off x="555636" y="4886061"/>
              <a:ext cx="59247" cy="35820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5"/>
            <p:cNvSpPr/>
            <p:nvPr/>
          </p:nvSpPr>
          <p:spPr>
            <a:xfrm rot="4206234">
              <a:off x="579611" y="4896647"/>
              <a:ext cx="64253" cy="108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5"/>
            <p:cNvSpPr/>
            <p:nvPr/>
          </p:nvSpPr>
          <p:spPr>
            <a:xfrm rot="4206234">
              <a:off x="514825" y="4825363"/>
              <a:ext cx="10853" cy="8180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5"/>
            <p:cNvSpPr/>
            <p:nvPr/>
          </p:nvSpPr>
          <p:spPr>
            <a:xfrm rot="4206234">
              <a:off x="513227" y="4819360"/>
              <a:ext cx="23367" cy="62340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5"/>
            <p:cNvSpPr/>
            <p:nvPr/>
          </p:nvSpPr>
          <p:spPr>
            <a:xfrm rot="4206234">
              <a:off x="460512" y="4877251"/>
              <a:ext cx="15582" cy="1531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5"/>
            <p:cNvSpPr/>
            <p:nvPr/>
          </p:nvSpPr>
          <p:spPr>
            <a:xfrm rot="4206234">
              <a:off x="475247" y="4848107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5"/>
            <p:cNvSpPr/>
            <p:nvPr/>
          </p:nvSpPr>
          <p:spPr>
            <a:xfrm rot="4206234">
              <a:off x="523214" y="4842766"/>
              <a:ext cx="23090" cy="6430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5"/>
            <p:cNvSpPr/>
            <p:nvPr/>
          </p:nvSpPr>
          <p:spPr>
            <a:xfrm rot="4206234">
              <a:off x="492938" y="4897017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5"/>
            <p:cNvSpPr/>
            <p:nvPr/>
          </p:nvSpPr>
          <p:spPr>
            <a:xfrm rot="4206234">
              <a:off x="504751" y="4764595"/>
              <a:ext cx="74817" cy="342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5"/>
            <p:cNvSpPr/>
            <p:nvPr/>
          </p:nvSpPr>
          <p:spPr>
            <a:xfrm rot="4206234">
              <a:off x="528748" y="4771505"/>
              <a:ext cx="61473" cy="15623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5"/>
            <p:cNvSpPr/>
            <p:nvPr/>
          </p:nvSpPr>
          <p:spPr>
            <a:xfrm rot="4206234">
              <a:off x="496906" y="4734905"/>
              <a:ext cx="15299" cy="15582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5"/>
            <p:cNvSpPr/>
            <p:nvPr/>
          </p:nvSpPr>
          <p:spPr>
            <a:xfrm rot="4206234">
              <a:off x="533558" y="4736611"/>
              <a:ext cx="10023" cy="9744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5"/>
            <p:cNvSpPr/>
            <p:nvPr/>
          </p:nvSpPr>
          <p:spPr>
            <a:xfrm rot="4206234">
              <a:off x="511512" y="4778861"/>
              <a:ext cx="53682" cy="40453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5"/>
            <p:cNvSpPr/>
            <p:nvPr/>
          </p:nvSpPr>
          <p:spPr>
            <a:xfrm rot="4206234">
              <a:off x="495295" y="4771453"/>
              <a:ext cx="10017" cy="97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5"/>
            <p:cNvSpPr/>
            <p:nvPr/>
          </p:nvSpPr>
          <p:spPr>
            <a:xfrm rot="4206234">
              <a:off x="599005" y="4739881"/>
              <a:ext cx="58965" cy="6415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5"/>
            <p:cNvSpPr/>
            <p:nvPr/>
          </p:nvSpPr>
          <p:spPr>
            <a:xfrm rot="4206234">
              <a:off x="618334" y="4758121"/>
              <a:ext cx="35880" cy="59600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5"/>
            <p:cNvSpPr/>
            <p:nvPr/>
          </p:nvSpPr>
          <p:spPr>
            <a:xfrm rot="4206234">
              <a:off x="648475" y="4715415"/>
              <a:ext cx="15299" cy="15305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5"/>
            <p:cNvSpPr/>
            <p:nvPr/>
          </p:nvSpPr>
          <p:spPr>
            <a:xfrm rot="4206234">
              <a:off x="663417" y="4750174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5"/>
            <p:cNvSpPr/>
            <p:nvPr/>
          </p:nvSpPr>
          <p:spPr>
            <a:xfrm rot="4206234">
              <a:off x="582508" y="4753753"/>
              <a:ext cx="57021" cy="40464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5"/>
            <p:cNvSpPr/>
            <p:nvPr/>
          </p:nvSpPr>
          <p:spPr>
            <a:xfrm rot="4206234">
              <a:off x="617910" y="4724933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5"/>
            <p:cNvSpPr/>
            <p:nvPr/>
          </p:nvSpPr>
          <p:spPr>
            <a:xfrm rot="4206890">
              <a:off x="545076" y="4791677"/>
              <a:ext cx="89964" cy="899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5"/>
            <p:cNvSpPr/>
            <p:nvPr/>
          </p:nvSpPr>
          <p:spPr>
            <a:xfrm rot="341894">
              <a:off x="591369" y="4966079"/>
              <a:ext cx="15580" cy="1531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5"/>
            <p:cNvSpPr/>
            <p:nvPr/>
          </p:nvSpPr>
          <p:spPr>
            <a:xfrm rot="341894">
              <a:off x="570584" y="4944427"/>
              <a:ext cx="9739" cy="97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5"/>
            <p:cNvSpPr/>
            <p:nvPr/>
          </p:nvSpPr>
          <p:spPr>
            <a:xfrm rot="341894">
              <a:off x="622338" y="4949570"/>
              <a:ext cx="9739" cy="97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2" name="Google Shape;4942;p45"/>
          <p:cNvGrpSpPr/>
          <p:nvPr/>
        </p:nvGrpSpPr>
        <p:grpSpPr>
          <a:xfrm>
            <a:off x="7592953" y="221424"/>
            <a:ext cx="1240499" cy="942541"/>
            <a:chOff x="1068278" y="3048149"/>
            <a:chExt cx="1240499" cy="942541"/>
          </a:xfrm>
        </p:grpSpPr>
        <p:sp>
          <p:nvSpPr>
            <p:cNvPr id="4943" name="Google Shape;4943;p45"/>
            <p:cNvSpPr/>
            <p:nvPr/>
          </p:nvSpPr>
          <p:spPr>
            <a:xfrm rot="-4206465" flipH="1">
              <a:off x="1145619" y="3140579"/>
              <a:ext cx="614566" cy="59566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5"/>
            <p:cNvSpPr/>
            <p:nvPr/>
          </p:nvSpPr>
          <p:spPr>
            <a:xfrm rot="-4206465" flipH="1">
              <a:off x="1284904" y="3405899"/>
              <a:ext cx="81597" cy="118499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5"/>
            <p:cNvSpPr/>
            <p:nvPr/>
          </p:nvSpPr>
          <p:spPr>
            <a:xfrm rot="-4206465" flipH="1">
              <a:off x="1303896" y="3443673"/>
              <a:ext cx="86077" cy="8023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45"/>
            <p:cNvSpPr/>
            <p:nvPr/>
          </p:nvSpPr>
          <p:spPr>
            <a:xfrm rot="-4206465" flipH="1">
              <a:off x="1222799" y="3471880"/>
              <a:ext cx="25114" cy="251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45"/>
            <p:cNvSpPr/>
            <p:nvPr/>
          </p:nvSpPr>
          <p:spPr>
            <a:xfrm rot="-4206465" flipH="1">
              <a:off x="1314189" y="3387207"/>
              <a:ext cx="44382" cy="104972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45"/>
            <p:cNvSpPr/>
            <p:nvPr/>
          </p:nvSpPr>
          <p:spPr>
            <a:xfrm rot="-4206465" flipH="1">
              <a:off x="1253260" y="3428451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45"/>
            <p:cNvSpPr/>
            <p:nvPr/>
          </p:nvSpPr>
          <p:spPr>
            <a:xfrm rot="-4206465" flipH="1">
              <a:off x="1367105" y="3538701"/>
              <a:ext cx="129111" cy="4205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45"/>
            <p:cNvSpPr/>
            <p:nvPr/>
          </p:nvSpPr>
          <p:spPr>
            <a:xfrm rot="-4206465" flipH="1">
              <a:off x="1407958" y="3516436"/>
              <a:ext cx="95492" cy="5772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45"/>
            <p:cNvSpPr/>
            <p:nvPr/>
          </p:nvSpPr>
          <p:spPr>
            <a:xfrm rot="-4206465" flipH="1">
              <a:off x="1361249" y="3533495"/>
              <a:ext cx="103560" cy="1752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45"/>
            <p:cNvSpPr/>
            <p:nvPr/>
          </p:nvSpPr>
          <p:spPr>
            <a:xfrm rot="-4206465" flipH="1">
              <a:off x="1551738" y="3418603"/>
              <a:ext cx="17492" cy="131830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45"/>
            <p:cNvSpPr/>
            <p:nvPr/>
          </p:nvSpPr>
          <p:spPr>
            <a:xfrm rot="-4206465" flipH="1">
              <a:off x="1534148" y="3408923"/>
              <a:ext cx="37662" cy="100463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45"/>
            <p:cNvSpPr/>
            <p:nvPr/>
          </p:nvSpPr>
          <p:spPr>
            <a:xfrm rot="-4206465" flipH="1">
              <a:off x="1631686" y="3502237"/>
              <a:ext cx="25114" cy="2467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45"/>
            <p:cNvSpPr/>
            <p:nvPr/>
          </p:nvSpPr>
          <p:spPr>
            <a:xfrm rot="-4206465" flipH="1">
              <a:off x="1617350" y="3455257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5"/>
            <p:cNvSpPr/>
            <p:nvPr/>
          </p:nvSpPr>
          <p:spPr>
            <a:xfrm rot="-4206465" flipH="1">
              <a:off x="1518495" y="3446653"/>
              <a:ext cx="37215" cy="103633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5"/>
            <p:cNvSpPr/>
            <p:nvPr/>
          </p:nvSpPr>
          <p:spPr>
            <a:xfrm rot="-4206465" flipH="1">
              <a:off x="1588833" y="3534100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5"/>
            <p:cNvSpPr/>
            <p:nvPr/>
          </p:nvSpPr>
          <p:spPr>
            <a:xfrm rot="-4206465" flipH="1">
              <a:off x="1464888" y="3320634"/>
              <a:ext cx="120588" cy="55252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45"/>
            <p:cNvSpPr/>
            <p:nvPr/>
          </p:nvSpPr>
          <p:spPr>
            <a:xfrm rot="-4206465" flipH="1">
              <a:off x="1447718" y="3331771"/>
              <a:ext cx="99080" cy="2517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45"/>
            <p:cNvSpPr/>
            <p:nvPr/>
          </p:nvSpPr>
          <p:spPr>
            <a:xfrm rot="-4206465" flipH="1">
              <a:off x="1573472" y="3272776"/>
              <a:ext cx="24658" cy="2511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45"/>
            <p:cNvSpPr/>
            <p:nvPr/>
          </p:nvSpPr>
          <p:spPr>
            <a:xfrm rot="-4206465" flipH="1">
              <a:off x="1522893" y="3275526"/>
              <a:ext cx="16154" cy="15702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45"/>
            <p:cNvSpPr/>
            <p:nvPr/>
          </p:nvSpPr>
          <p:spPr>
            <a:xfrm rot="-4206465" flipH="1">
              <a:off x="1488054" y="3343633"/>
              <a:ext cx="86523" cy="65190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45"/>
            <p:cNvSpPr/>
            <p:nvPr/>
          </p:nvSpPr>
          <p:spPr>
            <a:xfrm rot="-4206465" flipH="1">
              <a:off x="1584584" y="3331691"/>
              <a:ext cx="16145" cy="1570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45"/>
            <p:cNvSpPr/>
            <p:nvPr/>
          </p:nvSpPr>
          <p:spPr>
            <a:xfrm rot="-4206465" flipH="1">
              <a:off x="1338493" y="3280798"/>
              <a:ext cx="95037" cy="10338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5"/>
            <p:cNvSpPr/>
            <p:nvPr/>
          </p:nvSpPr>
          <p:spPr>
            <a:xfrm rot="-4206465" flipH="1">
              <a:off x="1344542" y="3310203"/>
              <a:ext cx="57831" cy="96046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5"/>
            <p:cNvSpPr/>
            <p:nvPr/>
          </p:nvSpPr>
          <p:spPr>
            <a:xfrm rot="-4206465" flipH="1">
              <a:off x="1329136" y="3241356"/>
              <a:ext cx="24658" cy="24665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5"/>
            <p:cNvSpPr/>
            <p:nvPr/>
          </p:nvSpPr>
          <p:spPr>
            <a:xfrm rot="-4206465" flipH="1">
              <a:off x="1314012" y="3297387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5"/>
            <p:cNvSpPr/>
            <p:nvPr/>
          </p:nvSpPr>
          <p:spPr>
            <a:xfrm rot="-4206465" flipH="1">
              <a:off x="1368224" y="3303157"/>
              <a:ext cx="91905" cy="65209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5"/>
            <p:cNvSpPr/>
            <p:nvPr/>
          </p:nvSpPr>
          <p:spPr>
            <a:xfrm rot="-4206465" flipH="1">
              <a:off x="1387370" y="3256700"/>
              <a:ext cx="15699" cy="1570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5"/>
            <p:cNvSpPr/>
            <p:nvPr/>
          </p:nvSpPr>
          <p:spPr>
            <a:xfrm rot="-4205891" flipH="1">
              <a:off x="1375530" y="3364233"/>
              <a:ext cx="144532" cy="1445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5"/>
            <p:cNvSpPr/>
            <p:nvPr/>
          </p:nvSpPr>
          <p:spPr>
            <a:xfrm rot="-340796" flipH="1">
              <a:off x="1420746" y="3645419"/>
              <a:ext cx="25117" cy="2467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5"/>
            <p:cNvSpPr/>
            <p:nvPr/>
          </p:nvSpPr>
          <p:spPr>
            <a:xfrm rot="-340796" flipH="1">
              <a:off x="1463667" y="3610519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5"/>
            <p:cNvSpPr/>
            <p:nvPr/>
          </p:nvSpPr>
          <p:spPr>
            <a:xfrm rot="-340796" flipH="1">
              <a:off x="1380237" y="3618808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5"/>
            <p:cNvSpPr/>
            <p:nvPr/>
          </p:nvSpPr>
          <p:spPr>
            <a:xfrm rot="-4206480" flipH="1">
              <a:off x="1808826" y="3134015"/>
              <a:ext cx="444048" cy="430431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5"/>
            <p:cNvSpPr/>
            <p:nvPr/>
          </p:nvSpPr>
          <p:spPr>
            <a:xfrm rot="-4206480" flipH="1">
              <a:off x="1909441" y="3325713"/>
              <a:ext cx="58957" cy="85628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5"/>
            <p:cNvSpPr/>
            <p:nvPr/>
          </p:nvSpPr>
          <p:spPr>
            <a:xfrm rot="-4206480" flipH="1">
              <a:off x="1923158" y="3353006"/>
              <a:ext cx="62194" cy="57977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5"/>
            <p:cNvSpPr/>
            <p:nvPr/>
          </p:nvSpPr>
          <p:spPr>
            <a:xfrm rot="-4206480" flipH="1">
              <a:off x="1864568" y="3373388"/>
              <a:ext cx="18146" cy="1814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5"/>
            <p:cNvSpPr/>
            <p:nvPr/>
          </p:nvSpPr>
          <p:spPr>
            <a:xfrm rot="-4206480" flipH="1">
              <a:off x="1930599" y="3312208"/>
              <a:ext cx="32067" cy="75853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5"/>
            <p:cNvSpPr/>
            <p:nvPr/>
          </p:nvSpPr>
          <p:spPr>
            <a:xfrm rot="-4206480" flipH="1">
              <a:off x="1886575" y="3342011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5"/>
            <p:cNvSpPr/>
            <p:nvPr/>
          </p:nvSpPr>
          <p:spPr>
            <a:xfrm rot="-4206480" flipH="1">
              <a:off x="1968817" y="3421664"/>
              <a:ext cx="93288" cy="3038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5"/>
            <p:cNvSpPr/>
            <p:nvPr/>
          </p:nvSpPr>
          <p:spPr>
            <a:xfrm rot="-4206480" flipH="1">
              <a:off x="1998335" y="3405576"/>
              <a:ext cx="68997" cy="41712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5"/>
            <p:cNvSpPr/>
            <p:nvPr/>
          </p:nvSpPr>
          <p:spPr>
            <a:xfrm rot="-4206480" flipH="1">
              <a:off x="1964585" y="3417904"/>
              <a:ext cx="74826" cy="12664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5"/>
            <p:cNvSpPr/>
            <p:nvPr/>
          </p:nvSpPr>
          <p:spPr>
            <a:xfrm rot="-4206480" flipH="1">
              <a:off x="2102219" y="3334887"/>
              <a:ext cx="12639" cy="95262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5"/>
            <p:cNvSpPr/>
            <p:nvPr/>
          </p:nvSpPr>
          <p:spPr>
            <a:xfrm rot="-4206480" flipH="1">
              <a:off x="2089508" y="3327895"/>
              <a:ext cx="27212" cy="72595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5"/>
            <p:cNvSpPr/>
            <p:nvPr/>
          </p:nvSpPr>
          <p:spPr>
            <a:xfrm rot="-4206480" flipH="1">
              <a:off x="2159968" y="3395315"/>
              <a:ext cx="18146" cy="1783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5"/>
            <p:cNvSpPr/>
            <p:nvPr/>
          </p:nvSpPr>
          <p:spPr>
            <a:xfrm rot="-4206480" flipH="1">
              <a:off x="2149611" y="3361374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5"/>
            <p:cNvSpPr/>
            <p:nvPr/>
          </p:nvSpPr>
          <p:spPr>
            <a:xfrm rot="-4206480" flipH="1">
              <a:off x="2078199" y="3355155"/>
              <a:ext cx="26890" cy="74886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5"/>
            <p:cNvSpPr/>
            <p:nvPr/>
          </p:nvSpPr>
          <p:spPr>
            <a:xfrm rot="-4206480" flipH="1">
              <a:off x="2129008" y="3418336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5"/>
            <p:cNvSpPr/>
            <p:nvPr/>
          </p:nvSpPr>
          <p:spPr>
            <a:xfrm rot="-4206480" flipH="1">
              <a:off x="2039464" y="3264114"/>
              <a:ext cx="87129" cy="39925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5"/>
            <p:cNvSpPr/>
            <p:nvPr/>
          </p:nvSpPr>
          <p:spPr>
            <a:xfrm rot="-4206480" flipH="1">
              <a:off x="2027058" y="3272161"/>
              <a:ext cx="71589" cy="1819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5"/>
            <p:cNvSpPr/>
            <p:nvPr/>
          </p:nvSpPr>
          <p:spPr>
            <a:xfrm rot="-4206480" flipH="1">
              <a:off x="2117913" y="3229536"/>
              <a:ext cx="17817" cy="1814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5"/>
            <p:cNvSpPr/>
            <p:nvPr/>
          </p:nvSpPr>
          <p:spPr>
            <a:xfrm rot="-4206480" flipH="1">
              <a:off x="2081373" y="3231524"/>
              <a:ext cx="11672" cy="11347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4206480" flipH="1">
              <a:off x="2056203" y="3280729"/>
              <a:ext cx="62516" cy="4710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5"/>
            <p:cNvSpPr/>
            <p:nvPr/>
          </p:nvSpPr>
          <p:spPr>
            <a:xfrm rot="-4206480" flipH="1">
              <a:off x="2125941" y="3272101"/>
              <a:ext cx="11665" cy="11347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5"/>
            <p:cNvSpPr/>
            <p:nvPr/>
          </p:nvSpPr>
          <p:spPr>
            <a:xfrm rot="-4206480" flipH="1">
              <a:off x="1948155" y="3235332"/>
              <a:ext cx="68668" cy="7470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5"/>
            <p:cNvSpPr/>
            <p:nvPr/>
          </p:nvSpPr>
          <p:spPr>
            <a:xfrm rot="-4206480" flipH="1">
              <a:off x="1952527" y="3256575"/>
              <a:ext cx="41785" cy="69404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5"/>
            <p:cNvSpPr/>
            <p:nvPr/>
          </p:nvSpPr>
          <p:spPr>
            <a:xfrm rot="-4206480" flipH="1">
              <a:off x="1941394" y="3206838"/>
              <a:ext cx="17817" cy="17823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5"/>
            <p:cNvSpPr/>
            <p:nvPr/>
          </p:nvSpPr>
          <p:spPr>
            <a:xfrm rot="-4206480" flipH="1">
              <a:off x="1930466" y="3247320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 rot="-4206480" flipH="1">
              <a:off x="1969632" y="3251487"/>
              <a:ext cx="66405" cy="47120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 rot="-4206480" flipH="1">
              <a:off x="1983464" y="3217923"/>
              <a:ext cx="11343" cy="113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 rot="-4203539" flipH="1">
              <a:off x="1974812" y="3295671"/>
              <a:ext cx="104676" cy="1046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 rot="-341107" flipH="1">
              <a:off x="2007576" y="3498764"/>
              <a:ext cx="18139" cy="17829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 rot="-341107" flipH="1">
              <a:off x="2038584" y="3473549"/>
              <a:ext cx="11338" cy="1134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 rot="-341107" flipH="1">
              <a:off x="1978310" y="3479539"/>
              <a:ext cx="11338" cy="1134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 rot="-4206234" flipH="1">
              <a:off x="1730616" y="3563735"/>
              <a:ext cx="381300" cy="36962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 rot="-4206234" flipH="1">
              <a:off x="1817020" y="3728336"/>
              <a:ext cx="50626" cy="7353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 rot="-4206234" flipH="1">
              <a:off x="1828797" y="3751772"/>
              <a:ext cx="53405" cy="49787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 rot="-4206234" flipH="1">
              <a:off x="1778490" y="3769272"/>
              <a:ext cx="15582" cy="1558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 rot="-4206234" flipH="1">
              <a:off x="1835188" y="3716740"/>
              <a:ext cx="27536" cy="65138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 rot="-4206234" flipH="1">
              <a:off x="1797386" y="3742331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 rot="-4206234" flipH="1">
              <a:off x="1868000" y="3810725"/>
              <a:ext cx="80105" cy="26093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 rot="-4206234" flipH="1">
              <a:off x="1893347" y="3796911"/>
              <a:ext cx="59247" cy="35820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 rot="-4206234" flipH="1">
              <a:off x="1864367" y="3807497"/>
              <a:ext cx="64253" cy="108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 rot="-4206234" flipH="1">
              <a:off x="1982552" y="3736213"/>
              <a:ext cx="10853" cy="8180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 rot="-4206234" flipH="1">
              <a:off x="1971636" y="3730210"/>
              <a:ext cx="23367" cy="62340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 rot="-4206234" flipH="1">
              <a:off x="2032136" y="3788101"/>
              <a:ext cx="15582" cy="1531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 rot="-4206234" flipH="1">
              <a:off x="2023243" y="3758957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 rot="-4206234" flipH="1">
              <a:off x="1961926" y="3753616"/>
              <a:ext cx="23090" cy="6430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 rot="-4206234" flipH="1">
              <a:off x="2005552" y="3807867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 rot="-4206234" flipH="1">
              <a:off x="1928662" y="3675445"/>
              <a:ext cx="74817" cy="342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 rot="-4206234" flipH="1">
              <a:off x="1918009" y="3682355"/>
              <a:ext cx="61473" cy="15623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 rot="-4206234" flipH="1">
              <a:off x="1996025" y="3645755"/>
              <a:ext cx="15299" cy="15582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 rot="-4206234" flipH="1">
              <a:off x="1964650" y="3647461"/>
              <a:ext cx="10023" cy="9744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 rot="-4206234" flipH="1">
              <a:off x="1943036" y="3689711"/>
              <a:ext cx="53682" cy="40453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 rot="-4206234" flipH="1">
              <a:off x="2002918" y="3682303"/>
              <a:ext cx="10017" cy="97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 rot="-4206234" flipH="1">
              <a:off x="1850261" y="3650731"/>
              <a:ext cx="58965" cy="6415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 rot="-4206234" flipH="1">
              <a:off x="1854016" y="3668971"/>
              <a:ext cx="35880" cy="59600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 rot="-4206234" flipH="1">
              <a:off x="1844456" y="3626265"/>
              <a:ext cx="15299" cy="15305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 rot="-4206234" flipH="1">
              <a:off x="1835073" y="3661024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 rot="-4206234" flipH="1">
              <a:off x="1868701" y="3664603"/>
              <a:ext cx="57021" cy="40464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 rot="-4206234" flipH="1">
              <a:off x="1880580" y="3635783"/>
              <a:ext cx="9740" cy="97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 rot="-4206890" flipH="1">
              <a:off x="1873190" y="3702527"/>
              <a:ext cx="89964" cy="899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 rot="-341894" flipH="1">
              <a:off x="1901282" y="3876929"/>
              <a:ext cx="15580" cy="1531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 rot="-341894" flipH="1">
              <a:off x="1927907" y="3855277"/>
              <a:ext cx="9739" cy="97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 rot="-341894" flipH="1">
              <a:off x="1876153" y="3860420"/>
              <a:ext cx="9739" cy="9747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2" name="Google Shape;5062;p45"/>
          <p:cNvSpPr/>
          <p:nvPr/>
        </p:nvSpPr>
        <p:spPr>
          <a:xfrm>
            <a:off x="5348640" y="2720845"/>
            <a:ext cx="370800" cy="457358"/>
          </a:xfrm>
          <a:custGeom>
            <a:avLst/>
            <a:gdLst/>
            <a:ahLst/>
            <a:cxnLst/>
            <a:rect l="l" t="t" r="r" b="b"/>
            <a:pathLst>
              <a:path w="16480" h="20327" extrusionOk="0">
                <a:moveTo>
                  <a:pt x="8240" y="596"/>
                </a:moveTo>
                <a:cubicBezTo>
                  <a:pt x="8624" y="596"/>
                  <a:pt x="8937" y="909"/>
                  <a:pt x="8937" y="1303"/>
                </a:cubicBezTo>
                <a:lnTo>
                  <a:pt x="8937" y="1818"/>
                </a:lnTo>
                <a:lnTo>
                  <a:pt x="7533" y="1818"/>
                </a:lnTo>
                <a:lnTo>
                  <a:pt x="7533" y="1303"/>
                </a:lnTo>
                <a:cubicBezTo>
                  <a:pt x="7533" y="909"/>
                  <a:pt x="7846" y="596"/>
                  <a:pt x="8240" y="596"/>
                </a:cubicBezTo>
                <a:close/>
                <a:moveTo>
                  <a:pt x="9088" y="2413"/>
                </a:moveTo>
                <a:cubicBezTo>
                  <a:pt x="9321" y="2696"/>
                  <a:pt x="9603" y="2959"/>
                  <a:pt x="9916" y="3171"/>
                </a:cubicBezTo>
                <a:cubicBezTo>
                  <a:pt x="10199" y="3363"/>
                  <a:pt x="10512" y="3534"/>
                  <a:pt x="10906" y="3696"/>
                </a:cubicBezTo>
                <a:cubicBezTo>
                  <a:pt x="11462" y="3929"/>
                  <a:pt x="12004" y="4046"/>
                  <a:pt x="12504" y="4046"/>
                </a:cubicBezTo>
                <a:cubicBezTo>
                  <a:pt x="12739" y="4046"/>
                  <a:pt x="12965" y="4020"/>
                  <a:pt x="13178" y="3968"/>
                </a:cubicBezTo>
                <a:lnTo>
                  <a:pt x="13178" y="3968"/>
                </a:lnTo>
                <a:cubicBezTo>
                  <a:pt x="12926" y="4261"/>
                  <a:pt x="12623" y="4493"/>
                  <a:pt x="12289" y="4665"/>
                </a:cubicBezTo>
                <a:lnTo>
                  <a:pt x="4181" y="4665"/>
                </a:lnTo>
                <a:cubicBezTo>
                  <a:pt x="3848" y="4493"/>
                  <a:pt x="3545" y="4261"/>
                  <a:pt x="3293" y="3968"/>
                </a:cubicBezTo>
                <a:lnTo>
                  <a:pt x="3293" y="3968"/>
                </a:lnTo>
                <a:cubicBezTo>
                  <a:pt x="3509" y="4020"/>
                  <a:pt x="3737" y="4046"/>
                  <a:pt x="3973" y="4046"/>
                </a:cubicBezTo>
                <a:cubicBezTo>
                  <a:pt x="4475" y="4046"/>
                  <a:pt x="5015" y="3929"/>
                  <a:pt x="5564" y="3696"/>
                </a:cubicBezTo>
                <a:cubicBezTo>
                  <a:pt x="5968" y="3534"/>
                  <a:pt x="6281" y="3363"/>
                  <a:pt x="6554" y="3171"/>
                </a:cubicBezTo>
                <a:cubicBezTo>
                  <a:pt x="6877" y="2959"/>
                  <a:pt x="7150" y="2696"/>
                  <a:pt x="7382" y="2413"/>
                </a:cubicBezTo>
                <a:close/>
                <a:moveTo>
                  <a:pt x="13097" y="5261"/>
                </a:moveTo>
                <a:lnTo>
                  <a:pt x="13097" y="5725"/>
                </a:lnTo>
                <a:lnTo>
                  <a:pt x="3383" y="5725"/>
                </a:lnTo>
                <a:lnTo>
                  <a:pt x="3383" y="5261"/>
                </a:lnTo>
                <a:close/>
                <a:moveTo>
                  <a:pt x="6695" y="7432"/>
                </a:moveTo>
                <a:cubicBezTo>
                  <a:pt x="6988" y="7432"/>
                  <a:pt x="7231" y="7664"/>
                  <a:pt x="7231" y="7957"/>
                </a:cubicBezTo>
                <a:lnTo>
                  <a:pt x="7231" y="9482"/>
                </a:lnTo>
                <a:lnTo>
                  <a:pt x="6170" y="9482"/>
                </a:lnTo>
                <a:lnTo>
                  <a:pt x="6170" y="7957"/>
                </a:lnTo>
                <a:cubicBezTo>
                  <a:pt x="6170" y="7664"/>
                  <a:pt x="6403" y="7432"/>
                  <a:pt x="6695" y="7432"/>
                </a:cubicBezTo>
                <a:close/>
                <a:moveTo>
                  <a:pt x="11886" y="6311"/>
                </a:moveTo>
                <a:lnTo>
                  <a:pt x="11886" y="9482"/>
                </a:lnTo>
                <a:lnTo>
                  <a:pt x="10906" y="9482"/>
                </a:lnTo>
                <a:lnTo>
                  <a:pt x="10906" y="9270"/>
                </a:lnTo>
                <a:cubicBezTo>
                  <a:pt x="10906" y="9108"/>
                  <a:pt x="10775" y="8977"/>
                  <a:pt x="10603" y="8977"/>
                </a:cubicBezTo>
                <a:cubicBezTo>
                  <a:pt x="10442" y="8977"/>
                  <a:pt x="10310" y="9108"/>
                  <a:pt x="10310" y="9270"/>
                </a:cubicBezTo>
                <a:lnTo>
                  <a:pt x="10310" y="9482"/>
                </a:lnTo>
                <a:lnTo>
                  <a:pt x="9250" y="9482"/>
                </a:lnTo>
                <a:lnTo>
                  <a:pt x="9250" y="7957"/>
                </a:lnTo>
                <a:cubicBezTo>
                  <a:pt x="9250" y="7664"/>
                  <a:pt x="9482" y="7432"/>
                  <a:pt x="9775" y="7432"/>
                </a:cubicBezTo>
                <a:cubicBezTo>
                  <a:pt x="10038" y="7432"/>
                  <a:pt x="10270" y="7624"/>
                  <a:pt x="10300" y="7886"/>
                </a:cubicBezTo>
                <a:cubicBezTo>
                  <a:pt x="10328" y="8035"/>
                  <a:pt x="10450" y="8141"/>
                  <a:pt x="10604" y="8141"/>
                </a:cubicBezTo>
                <a:cubicBezTo>
                  <a:pt x="10617" y="8141"/>
                  <a:pt x="10630" y="8140"/>
                  <a:pt x="10644" y="8139"/>
                </a:cubicBezTo>
                <a:cubicBezTo>
                  <a:pt x="10805" y="8118"/>
                  <a:pt x="10916" y="7967"/>
                  <a:pt x="10896" y="7805"/>
                </a:cubicBezTo>
                <a:cubicBezTo>
                  <a:pt x="10815" y="7250"/>
                  <a:pt x="10341" y="6836"/>
                  <a:pt x="9775" y="6836"/>
                </a:cubicBezTo>
                <a:cubicBezTo>
                  <a:pt x="9159" y="6836"/>
                  <a:pt x="8654" y="7341"/>
                  <a:pt x="8654" y="7957"/>
                </a:cubicBezTo>
                <a:lnTo>
                  <a:pt x="8654" y="9482"/>
                </a:lnTo>
                <a:lnTo>
                  <a:pt x="7816" y="9482"/>
                </a:lnTo>
                <a:lnTo>
                  <a:pt x="7816" y="7957"/>
                </a:lnTo>
                <a:cubicBezTo>
                  <a:pt x="7816" y="7341"/>
                  <a:pt x="7311" y="6836"/>
                  <a:pt x="6695" y="6836"/>
                </a:cubicBezTo>
                <a:cubicBezTo>
                  <a:pt x="6079" y="6836"/>
                  <a:pt x="5575" y="7341"/>
                  <a:pt x="5575" y="7957"/>
                </a:cubicBezTo>
                <a:lnTo>
                  <a:pt x="5575" y="9482"/>
                </a:lnTo>
                <a:lnTo>
                  <a:pt x="4585" y="9482"/>
                </a:lnTo>
                <a:lnTo>
                  <a:pt x="4585" y="6311"/>
                </a:lnTo>
                <a:close/>
                <a:moveTo>
                  <a:pt x="12077" y="10077"/>
                </a:moveTo>
                <a:cubicBezTo>
                  <a:pt x="12572" y="10472"/>
                  <a:pt x="13318" y="10761"/>
                  <a:pt x="14042" y="10761"/>
                </a:cubicBezTo>
                <a:cubicBezTo>
                  <a:pt x="14190" y="10761"/>
                  <a:pt x="14337" y="10749"/>
                  <a:pt x="14481" y="10724"/>
                </a:cubicBezTo>
                <a:lnTo>
                  <a:pt x="14481" y="10724"/>
                </a:lnTo>
                <a:cubicBezTo>
                  <a:pt x="14208" y="11047"/>
                  <a:pt x="13885" y="11319"/>
                  <a:pt x="13521" y="11501"/>
                </a:cubicBezTo>
                <a:lnTo>
                  <a:pt x="2959" y="11501"/>
                </a:lnTo>
                <a:cubicBezTo>
                  <a:pt x="2596" y="11319"/>
                  <a:pt x="2263" y="11047"/>
                  <a:pt x="2000" y="10724"/>
                </a:cubicBezTo>
                <a:lnTo>
                  <a:pt x="2000" y="10724"/>
                </a:lnTo>
                <a:cubicBezTo>
                  <a:pt x="2142" y="10749"/>
                  <a:pt x="2288" y="10761"/>
                  <a:pt x="2435" y="10761"/>
                </a:cubicBezTo>
                <a:cubicBezTo>
                  <a:pt x="3156" y="10761"/>
                  <a:pt x="3908" y="10472"/>
                  <a:pt x="4403" y="10077"/>
                </a:cubicBezTo>
                <a:close/>
                <a:moveTo>
                  <a:pt x="13996" y="12097"/>
                </a:moveTo>
                <a:lnTo>
                  <a:pt x="13996" y="12561"/>
                </a:lnTo>
                <a:lnTo>
                  <a:pt x="2475" y="12561"/>
                </a:lnTo>
                <a:lnTo>
                  <a:pt x="2475" y="12097"/>
                </a:lnTo>
                <a:close/>
                <a:moveTo>
                  <a:pt x="13501" y="13157"/>
                </a:moveTo>
                <a:lnTo>
                  <a:pt x="13501" y="14581"/>
                </a:lnTo>
                <a:lnTo>
                  <a:pt x="2969" y="14581"/>
                </a:lnTo>
                <a:lnTo>
                  <a:pt x="2969" y="13157"/>
                </a:lnTo>
                <a:close/>
                <a:moveTo>
                  <a:pt x="2374" y="15177"/>
                </a:moveTo>
                <a:lnTo>
                  <a:pt x="2374" y="15762"/>
                </a:lnTo>
                <a:lnTo>
                  <a:pt x="1677" y="15762"/>
                </a:lnTo>
                <a:lnTo>
                  <a:pt x="1677" y="15177"/>
                </a:lnTo>
                <a:close/>
                <a:moveTo>
                  <a:pt x="5474" y="15177"/>
                </a:moveTo>
                <a:lnTo>
                  <a:pt x="5474" y="15762"/>
                </a:lnTo>
                <a:lnTo>
                  <a:pt x="2969" y="15762"/>
                </a:lnTo>
                <a:lnTo>
                  <a:pt x="2969" y="15177"/>
                </a:lnTo>
                <a:close/>
                <a:moveTo>
                  <a:pt x="10401" y="15177"/>
                </a:moveTo>
                <a:lnTo>
                  <a:pt x="10401" y="15762"/>
                </a:lnTo>
                <a:lnTo>
                  <a:pt x="6069" y="15762"/>
                </a:lnTo>
                <a:lnTo>
                  <a:pt x="6069" y="15177"/>
                </a:lnTo>
                <a:close/>
                <a:moveTo>
                  <a:pt x="13501" y="15177"/>
                </a:moveTo>
                <a:lnTo>
                  <a:pt x="13501" y="15762"/>
                </a:lnTo>
                <a:lnTo>
                  <a:pt x="10997" y="15762"/>
                </a:lnTo>
                <a:lnTo>
                  <a:pt x="10997" y="15177"/>
                </a:lnTo>
                <a:close/>
                <a:moveTo>
                  <a:pt x="14804" y="15177"/>
                </a:moveTo>
                <a:lnTo>
                  <a:pt x="14804" y="15762"/>
                </a:lnTo>
                <a:lnTo>
                  <a:pt x="14097" y="15762"/>
                </a:lnTo>
                <a:lnTo>
                  <a:pt x="14097" y="15177"/>
                </a:lnTo>
                <a:close/>
                <a:moveTo>
                  <a:pt x="5474" y="16358"/>
                </a:moveTo>
                <a:lnTo>
                  <a:pt x="5474" y="16923"/>
                </a:lnTo>
                <a:lnTo>
                  <a:pt x="2969" y="16923"/>
                </a:lnTo>
                <a:lnTo>
                  <a:pt x="2969" y="16358"/>
                </a:lnTo>
                <a:close/>
                <a:moveTo>
                  <a:pt x="10401" y="16358"/>
                </a:moveTo>
                <a:lnTo>
                  <a:pt x="10401" y="16923"/>
                </a:lnTo>
                <a:lnTo>
                  <a:pt x="6069" y="16923"/>
                </a:lnTo>
                <a:lnTo>
                  <a:pt x="6069" y="16358"/>
                </a:lnTo>
                <a:close/>
                <a:moveTo>
                  <a:pt x="13501" y="16358"/>
                </a:moveTo>
                <a:lnTo>
                  <a:pt x="13501" y="16923"/>
                </a:lnTo>
                <a:lnTo>
                  <a:pt x="10997" y="16923"/>
                </a:lnTo>
                <a:lnTo>
                  <a:pt x="10997" y="16358"/>
                </a:lnTo>
                <a:close/>
                <a:moveTo>
                  <a:pt x="2374" y="16358"/>
                </a:moveTo>
                <a:lnTo>
                  <a:pt x="2374" y="16944"/>
                </a:lnTo>
                <a:lnTo>
                  <a:pt x="1677" y="16944"/>
                </a:lnTo>
                <a:lnTo>
                  <a:pt x="1677" y="16358"/>
                </a:lnTo>
                <a:close/>
                <a:moveTo>
                  <a:pt x="14804" y="16358"/>
                </a:moveTo>
                <a:lnTo>
                  <a:pt x="14804" y="16944"/>
                </a:lnTo>
                <a:lnTo>
                  <a:pt x="14097" y="16944"/>
                </a:lnTo>
                <a:lnTo>
                  <a:pt x="14097" y="16358"/>
                </a:lnTo>
                <a:close/>
                <a:moveTo>
                  <a:pt x="15884" y="17539"/>
                </a:moveTo>
                <a:lnTo>
                  <a:pt x="15884" y="18256"/>
                </a:lnTo>
                <a:lnTo>
                  <a:pt x="596" y="18256"/>
                </a:lnTo>
                <a:lnTo>
                  <a:pt x="596" y="17539"/>
                </a:lnTo>
                <a:close/>
                <a:moveTo>
                  <a:pt x="8240" y="0"/>
                </a:moveTo>
                <a:cubicBezTo>
                  <a:pt x="7523" y="0"/>
                  <a:pt x="6938" y="586"/>
                  <a:pt x="6938" y="1303"/>
                </a:cubicBezTo>
                <a:lnTo>
                  <a:pt x="6938" y="2009"/>
                </a:lnTo>
                <a:cubicBezTo>
                  <a:pt x="6746" y="2262"/>
                  <a:pt x="6504" y="2494"/>
                  <a:pt x="6221" y="2686"/>
                </a:cubicBezTo>
                <a:cubicBezTo>
                  <a:pt x="5978" y="2848"/>
                  <a:pt x="5696" y="2999"/>
                  <a:pt x="5332" y="3150"/>
                </a:cubicBezTo>
                <a:cubicBezTo>
                  <a:pt x="5017" y="3285"/>
                  <a:pt x="4514" y="3453"/>
                  <a:pt x="3977" y="3453"/>
                </a:cubicBezTo>
                <a:cubicBezTo>
                  <a:pt x="3670" y="3453"/>
                  <a:pt x="3351" y="3398"/>
                  <a:pt x="3050" y="3251"/>
                </a:cubicBezTo>
                <a:cubicBezTo>
                  <a:pt x="2991" y="3224"/>
                  <a:pt x="2928" y="3210"/>
                  <a:pt x="2864" y="3210"/>
                </a:cubicBezTo>
                <a:cubicBezTo>
                  <a:pt x="2742" y="3210"/>
                  <a:pt x="2621" y="3260"/>
                  <a:pt x="2535" y="3352"/>
                </a:cubicBezTo>
                <a:cubicBezTo>
                  <a:pt x="2404" y="3504"/>
                  <a:pt x="2384" y="3716"/>
                  <a:pt x="2495" y="3877"/>
                </a:cubicBezTo>
                <a:cubicBezTo>
                  <a:pt x="2677" y="4180"/>
                  <a:pt x="2899" y="4443"/>
                  <a:pt x="3151" y="4675"/>
                </a:cubicBezTo>
                <a:cubicBezTo>
                  <a:pt x="2949" y="4716"/>
                  <a:pt x="2788" y="4897"/>
                  <a:pt x="2788" y="5119"/>
                </a:cubicBezTo>
                <a:lnTo>
                  <a:pt x="2788" y="5857"/>
                </a:lnTo>
                <a:cubicBezTo>
                  <a:pt x="2788" y="6109"/>
                  <a:pt x="2990" y="6311"/>
                  <a:pt x="3242" y="6311"/>
                </a:cubicBezTo>
                <a:lnTo>
                  <a:pt x="3989" y="6311"/>
                </a:lnTo>
                <a:lnTo>
                  <a:pt x="3989" y="9643"/>
                </a:lnTo>
                <a:cubicBezTo>
                  <a:pt x="3602" y="9944"/>
                  <a:pt x="3006" y="10169"/>
                  <a:pt x="2443" y="10169"/>
                </a:cubicBezTo>
                <a:cubicBezTo>
                  <a:pt x="2214" y="10169"/>
                  <a:pt x="1990" y="10132"/>
                  <a:pt x="1788" y="10047"/>
                </a:cubicBezTo>
                <a:cubicBezTo>
                  <a:pt x="1733" y="10026"/>
                  <a:pt x="1676" y="10015"/>
                  <a:pt x="1620" y="10015"/>
                </a:cubicBezTo>
                <a:cubicBezTo>
                  <a:pt x="1491" y="10015"/>
                  <a:pt x="1368" y="10070"/>
                  <a:pt x="1283" y="10168"/>
                </a:cubicBezTo>
                <a:cubicBezTo>
                  <a:pt x="1162" y="10310"/>
                  <a:pt x="1142" y="10522"/>
                  <a:pt x="1243" y="10683"/>
                </a:cubicBezTo>
                <a:cubicBezTo>
                  <a:pt x="1455" y="11037"/>
                  <a:pt x="1727" y="11350"/>
                  <a:pt x="2040" y="11612"/>
                </a:cubicBezTo>
                <a:cubicBezTo>
                  <a:pt x="1950" y="11693"/>
                  <a:pt x="1879" y="11814"/>
                  <a:pt x="1879" y="11955"/>
                </a:cubicBezTo>
                <a:lnTo>
                  <a:pt x="1879" y="12693"/>
                </a:lnTo>
                <a:cubicBezTo>
                  <a:pt x="1879" y="12945"/>
                  <a:pt x="2091" y="13157"/>
                  <a:pt x="2343" y="13157"/>
                </a:cubicBezTo>
                <a:lnTo>
                  <a:pt x="2374" y="13157"/>
                </a:lnTo>
                <a:lnTo>
                  <a:pt x="2374" y="14581"/>
                </a:lnTo>
                <a:lnTo>
                  <a:pt x="1374" y="14581"/>
                </a:lnTo>
                <a:cubicBezTo>
                  <a:pt x="1212" y="14581"/>
                  <a:pt x="1081" y="14712"/>
                  <a:pt x="1081" y="14874"/>
                </a:cubicBezTo>
                <a:lnTo>
                  <a:pt x="1081" y="16944"/>
                </a:lnTo>
                <a:lnTo>
                  <a:pt x="546" y="16944"/>
                </a:lnTo>
                <a:cubicBezTo>
                  <a:pt x="243" y="16944"/>
                  <a:pt x="1" y="17186"/>
                  <a:pt x="1" y="17489"/>
                </a:cubicBezTo>
                <a:lnTo>
                  <a:pt x="1" y="18297"/>
                </a:lnTo>
                <a:cubicBezTo>
                  <a:pt x="1" y="18600"/>
                  <a:pt x="243" y="18852"/>
                  <a:pt x="546" y="18852"/>
                </a:cubicBezTo>
                <a:lnTo>
                  <a:pt x="1041" y="18852"/>
                </a:lnTo>
                <a:lnTo>
                  <a:pt x="1041" y="20023"/>
                </a:lnTo>
                <a:cubicBezTo>
                  <a:pt x="1041" y="20195"/>
                  <a:pt x="1182" y="20326"/>
                  <a:pt x="1344" y="20326"/>
                </a:cubicBezTo>
                <a:lnTo>
                  <a:pt x="2535" y="20326"/>
                </a:lnTo>
                <a:cubicBezTo>
                  <a:pt x="2707" y="20326"/>
                  <a:pt x="2838" y="20195"/>
                  <a:pt x="2838" y="20023"/>
                </a:cubicBezTo>
                <a:cubicBezTo>
                  <a:pt x="2838" y="19862"/>
                  <a:pt x="2707" y="19731"/>
                  <a:pt x="2535" y="19731"/>
                </a:cubicBezTo>
                <a:lnTo>
                  <a:pt x="1637" y="19731"/>
                </a:lnTo>
                <a:lnTo>
                  <a:pt x="1637" y="18852"/>
                </a:lnTo>
                <a:lnTo>
                  <a:pt x="14834" y="18852"/>
                </a:lnTo>
                <a:lnTo>
                  <a:pt x="14834" y="19731"/>
                </a:lnTo>
                <a:lnTo>
                  <a:pt x="3908" y="19731"/>
                </a:lnTo>
                <a:cubicBezTo>
                  <a:pt x="3747" y="19731"/>
                  <a:pt x="3616" y="19862"/>
                  <a:pt x="3616" y="20023"/>
                </a:cubicBezTo>
                <a:cubicBezTo>
                  <a:pt x="3616" y="20195"/>
                  <a:pt x="3747" y="20326"/>
                  <a:pt x="3908" y="20326"/>
                </a:cubicBezTo>
                <a:lnTo>
                  <a:pt x="15137" y="20326"/>
                </a:lnTo>
                <a:cubicBezTo>
                  <a:pt x="15298" y="20326"/>
                  <a:pt x="15430" y="20195"/>
                  <a:pt x="15430" y="20023"/>
                </a:cubicBezTo>
                <a:lnTo>
                  <a:pt x="15430" y="18852"/>
                </a:lnTo>
                <a:lnTo>
                  <a:pt x="15925" y="18852"/>
                </a:lnTo>
                <a:cubicBezTo>
                  <a:pt x="16227" y="18852"/>
                  <a:pt x="16480" y="18600"/>
                  <a:pt x="16480" y="18297"/>
                </a:cubicBezTo>
                <a:lnTo>
                  <a:pt x="16480" y="17489"/>
                </a:lnTo>
                <a:cubicBezTo>
                  <a:pt x="16480" y="17186"/>
                  <a:pt x="16227" y="16944"/>
                  <a:pt x="15925" y="16944"/>
                </a:cubicBezTo>
                <a:lnTo>
                  <a:pt x="15399" y="16944"/>
                </a:lnTo>
                <a:lnTo>
                  <a:pt x="15399" y="14874"/>
                </a:lnTo>
                <a:cubicBezTo>
                  <a:pt x="15399" y="14712"/>
                  <a:pt x="15268" y="14581"/>
                  <a:pt x="15097" y="14581"/>
                </a:cubicBezTo>
                <a:lnTo>
                  <a:pt x="14097" y="14581"/>
                </a:lnTo>
                <a:lnTo>
                  <a:pt x="14097" y="13157"/>
                </a:lnTo>
                <a:lnTo>
                  <a:pt x="14137" y="13157"/>
                </a:lnTo>
                <a:cubicBezTo>
                  <a:pt x="14390" y="13157"/>
                  <a:pt x="14592" y="12945"/>
                  <a:pt x="14592" y="12693"/>
                </a:cubicBezTo>
                <a:lnTo>
                  <a:pt x="14592" y="11955"/>
                </a:lnTo>
                <a:cubicBezTo>
                  <a:pt x="14592" y="11814"/>
                  <a:pt x="14531" y="11693"/>
                  <a:pt x="14430" y="11612"/>
                </a:cubicBezTo>
                <a:cubicBezTo>
                  <a:pt x="14743" y="11350"/>
                  <a:pt x="15026" y="11037"/>
                  <a:pt x="15238" y="10683"/>
                </a:cubicBezTo>
                <a:cubicBezTo>
                  <a:pt x="15329" y="10522"/>
                  <a:pt x="15319" y="10310"/>
                  <a:pt x="15187" y="10168"/>
                </a:cubicBezTo>
                <a:cubicBezTo>
                  <a:pt x="15103" y="10070"/>
                  <a:pt x="14979" y="10015"/>
                  <a:pt x="14854" y="10015"/>
                </a:cubicBezTo>
                <a:cubicBezTo>
                  <a:pt x="14799" y="10015"/>
                  <a:pt x="14745" y="10026"/>
                  <a:pt x="14693" y="10047"/>
                </a:cubicBezTo>
                <a:cubicBezTo>
                  <a:pt x="14488" y="10132"/>
                  <a:pt x="14263" y="10169"/>
                  <a:pt x="14033" y="10169"/>
                </a:cubicBezTo>
                <a:cubicBezTo>
                  <a:pt x="13469" y="10169"/>
                  <a:pt x="12876" y="9944"/>
                  <a:pt x="12481" y="9643"/>
                </a:cubicBezTo>
                <a:lnTo>
                  <a:pt x="12481" y="6311"/>
                </a:lnTo>
                <a:lnTo>
                  <a:pt x="13228" y="6311"/>
                </a:lnTo>
                <a:cubicBezTo>
                  <a:pt x="13481" y="6311"/>
                  <a:pt x="13693" y="6109"/>
                  <a:pt x="13693" y="5857"/>
                </a:cubicBezTo>
                <a:lnTo>
                  <a:pt x="13693" y="5119"/>
                </a:lnTo>
                <a:cubicBezTo>
                  <a:pt x="13693" y="4897"/>
                  <a:pt x="13531" y="4716"/>
                  <a:pt x="13319" y="4675"/>
                </a:cubicBezTo>
                <a:cubicBezTo>
                  <a:pt x="13582" y="4443"/>
                  <a:pt x="13804" y="4180"/>
                  <a:pt x="13986" y="3877"/>
                </a:cubicBezTo>
                <a:cubicBezTo>
                  <a:pt x="14087" y="3716"/>
                  <a:pt x="14067" y="3504"/>
                  <a:pt x="13935" y="3352"/>
                </a:cubicBezTo>
                <a:cubicBezTo>
                  <a:pt x="13849" y="3260"/>
                  <a:pt x="13732" y="3210"/>
                  <a:pt x="13611" y="3210"/>
                </a:cubicBezTo>
                <a:cubicBezTo>
                  <a:pt x="13547" y="3210"/>
                  <a:pt x="13483" y="3224"/>
                  <a:pt x="13420" y="3251"/>
                </a:cubicBezTo>
                <a:cubicBezTo>
                  <a:pt x="13123" y="3398"/>
                  <a:pt x="12807" y="3453"/>
                  <a:pt x="12501" y="3453"/>
                </a:cubicBezTo>
                <a:cubicBezTo>
                  <a:pt x="11965" y="3453"/>
                  <a:pt x="11460" y="3285"/>
                  <a:pt x="11138" y="3150"/>
                </a:cubicBezTo>
                <a:cubicBezTo>
                  <a:pt x="10785" y="2999"/>
                  <a:pt x="10502" y="2848"/>
                  <a:pt x="10260" y="2686"/>
                </a:cubicBezTo>
                <a:cubicBezTo>
                  <a:pt x="9977" y="2494"/>
                  <a:pt x="9735" y="2262"/>
                  <a:pt x="9533" y="2009"/>
                </a:cubicBezTo>
                <a:lnTo>
                  <a:pt x="9533" y="1303"/>
                </a:lnTo>
                <a:cubicBezTo>
                  <a:pt x="9533" y="586"/>
                  <a:pt x="8957" y="0"/>
                  <a:pt x="82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3" name="Google Shape;5063;p45"/>
          <p:cNvGrpSpPr/>
          <p:nvPr/>
        </p:nvGrpSpPr>
        <p:grpSpPr>
          <a:xfrm>
            <a:off x="7244460" y="2756050"/>
            <a:ext cx="413623" cy="414010"/>
            <a:chOff x="6771600" y="4156025"/>
            <a:chExt cx="507700" cy="508175"/>
          </a:xfrm>
        </p:grpSpPr>
        <p:sp>
          <p:nvSpPr>
            <p:cNvPr id="5064" name="Google Shape;5064;p45"/>
            <p:cNvSpPr/>
            <p:nvPr/>
          </p:nvSpPr>
          <p:spPr>
            <a:xfrm>
              <a:off x="6912475" y="4287550"/>
              <a:ext cx="14650" cy="26775"/>
            </a:xfrm>
            <a:custGeom>
              <a:avLst/>
              <a:gdLst/>
              <a:ahLst/>
              <a:cxnLst/>
              <a:rect l="l" t="t" r="r" b="b"/>
              <a:pathLst>
                <a:path w="586" h="1071" extrusionOk="0">
                  <a:moveTo>
                    <a:pt x="293" y="0"/>
                  </a:moveTo>
                  <a:cubicBezTo>
                    <a:pt x="132" y="0"/>
                    <a:pt x="0" y="131"/>
                    <a:pt x="0" y="293"/>
                  </a:cubicBezTo>
                  <a:lnTo>
                    <a:pt x="0" y="778"/>
                  </a:lnTo>
                  <a:cubicBezTo>
                    <a:pt x="0" y="939"/>
                    <a:pt x="132" y="1071"/>
                    <a:pt x="293" y="1071"/>
                  </a:cubicBezTo>
                  <a:cubicBezTo>
                    <a:pt x="455" y="1071"/>
                    <a:pt x="586" y="939"/>
                    <a:pt x="586" y="778"/>
                  </a:cubicBezTo>
                  <a:lnTo>
                    <a:pt x="586" y="293"/>
                  </a:lnTo>
                  <a:cubicBezTo>
                    <a:pt x="586" y="131"/>
                    <a:pt x="45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959675" y="4287550"/>
              <a:ext cx="14925" cy="26775"/>
            </a:xfrm>
            <a:custGeom>
              <a:avLst/>
              <a:gdLst/>
              <a:ahLst/>
              <a:cxnLst/>
              <a:rect l="l" t="t" r="r" b="b"/>
              <a:pathLst>
                <a:path w="597" h="1071" extrusionOk="0">
                  <a:moveTo>
                    <a:pt x="303" y="0"/>
                  </a:moveTo>
                  <a:cubicBezTo>
                    <a:pt x="132" y="0"/>
                    <a:pt x="1" y="131"/>
                    <a:pt x="1" y="293"/>
                  </a:cubicBezTo>
                  <a:lnTo>
                    <a:pt x="1" y="778"/>
                  </a:lnTo>
                  <a:cubicBezTo>
                    <a:pt x="1" y="939"/>
                    <a:pt x="132" y="1071"/>
                    <a:pt x="303" y="1071"/>
                  </a:cubicBezTo>
                  <a:cubicBezTo>
                    <a:pt x="465" y="1071"/>
                    <a:pt x="596" y="939"/>
                    <a:pt x="596" y="778"/>
                  </a:cubicBezTo>
                  <a:lnTo>
                    <a:pt x="596" y="293"/>
                  </a:lnTo>
                  <a:cubicBezTo>
                    <a:pt x="596" y="131"/>
                    <a:pt x="465" y="0"/>
                    <a:pt x="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771600" y="4333775"/>
              <a:ext cx="35625" cy="79750"/>
            </a:xfrm>
            <a:custGeom>
              <a:avLst/>
              <a:gdLst/>
              <a:ahLst/>
              <a:cxnLst/>
              <a:rect l="l" t="t" r="r" b="b"/>
              <a:pathLst>
                <a:path w="1425" h="3190" extrusionOk="0">
                  <a:moveTo>
                    <a:pt x="690" y="1"/>
                  </a:moveTo>
                  <a:cubicBezTo>
                    <a:pt x="620" y="1"/>
                    <a:pt x="551" y="24"/>
                    <a:pt x="496" y="70"/>
                  </a:cubicBezTo>
                  <a:cubicBezTo>
                    <a:pt x="1" y="514"/>
                    <a:pt x="183" y="1221"/>
                    <a:pt x="516" y="1736"/>
                  </a:cubicBezTo>
                  <a:lnTo>
                    <a:pt x="546" y="1776"/>
                  </a:lnTo>
                  <a:cubicBezTo>
                    <a:pt x="617" y="1887"/>
                    <a:pt x="688" y="1988"/>
                    <a:pt x="718" y="2089"/>
                  </a:cubicBezTo>
                  <a:cubicBezTo>
                    <a:pt x="788" y="2291"/>
                    <a:pt x="738" y="2534"/>
                    <a:pt x="597" y="2695"/>
                  </a:cubicBezTo>
                  <a:cubicBezTo>
                    <a:pt x="486" y="2816"/>
                    <a:pt x="496" y="3008"/>
                    <a:pt x="617" y="3119"/>
                  </a:cubicBezTo>
                  <a:cubicBezTo>
                    <a:pt x="677" y="3170"/>
                    <a:pt x="748" y="3190"/>
                    <a:pt x="819" y="3190"/>
                  </a:cubicBezTo>
                  <a:cubicBezTo>
                    <a:pt x="900" y="3190"/>
                    <a:pt x="980" y="3160"/>
                    <a:pt x="1041" y="3099"/>
                  </a:cubicBezTo>
                  <a:cubicBezTo>
                    <a:pt x="1334" y="2776"/>
                    <a:pt x="1425" y="2301"/>
                    <a:pt x="1283" y="1897"/>
                  </a:cubicBezTo>
                  <a:cubicBezTo>
                    <a:pt x="1223" y="1726"/>
                    <a:pt x="1122" y="1574"/>
                    <a:pt x="1041" y="1443"/>
                  </a:cubicBezTo>
                  <a:lnTo>
                    <a:pt x="1021" y="1413"/>
                  </a:lnTo>
                  <a:cubicBezTo>
                    <a:pt x="970" y="1342"/>
                    <a:pt x="607" y="766"/>
                    <a:pt x="889" y="514"/>
                  </a:cubicBezTo>
                  <a:cubicBezTo>
                    <a:pt x="1011" y="413"/>
                    <a:pt x="1021" y="221"/>
                    <a:pt x="910" y="100"/>
                  </a:cubicBezTo>
                  <a:cubicBezTo>
                    <a:pt x="855" y="34"/>
                    <a:pt x="772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804175" y="4317050"/>
              <a:ext cx="32325" cy="96475"/>
            </a:xfrm>
            <a:custGeom>
              <a:avLst/>
              <a:gdLst/>
              <a:ahLst/>
              <a:cxnLst/>
              <a:rect l="l" t="t" r="r" b="b"/>
              <a:pathLst>
                <a:path w="1293" h="3859" extrusionOk="0">
                  <a:moveTo>
                    <a:pt x="688" y="0"/>
                  </a:moveTo>
                  <a:cubicBezTo>
                    <a:pt x="634" y="0"/>
                    <a:pt x="581" y="14"/>
                    <a:pt x="536" y="42"/>
                  </a:cubicBezTo>
                  <a:cubicBezTo>
                    <a:pt x="172" y="274"/>
                    <a:pt x="0" y="729"/>
                    <a:pt x="61" y="1284"/>
                  </a:cubicBezTo>
                  <a:cubicBezTo>
                    <a:pt x="101" y="1607"/>
                    <a:pt x="263" y="1849"/>
                    <a:pt x="404" y="2072"/>
                  </a:cubicBezTo>
                  <a:cubicBezTo>
                    <a:pt x="515" y="2253"/>
                    <a:pt x="616" y="2415"/>
                    <a:pt x="637" y="2587"/>
                  </a:cubicBezTo>
                  <a:cubicBezTo>
                    <a:pt x="677" y="2879"/>
                    <a:pt x="616" y="3172"/>
                    <a:pt x="455" y="3394"/>
                  </a:cubicBezTo>
                  <a:cubicBezTo>
                    <a:pt x="364" y="3526"/>
                    <a:pt x="394" y="3707"/>
                    <a:pt x="526" y="3808"/>
                  </a:cubicBezTo>
                  <a:cubicBezTo>
                    <a:pt x="576" y="3839"/>
                    <a:pt x="637" y="3859"/>
                    <a:pt x="697" y="3859"/>
                  </a:cubicBezTo>
                  <a:cubicBezTo>
                    <a:pt x="788" y="3859"/>
                    <a:pt x="879" y="3818"/>
                    <a:pt x="940" y="3738"/>
                  </a:cubicBezTo>
                  <a:cubicBezTo>
                    <a:pt x="1182" y="3404"/>
                    <a:pt x="1293" y="2940"/>
                    <a:pt x="1232" y="2506"/>
                  </a:cubicBezTo>
                  <a:cubicBezTo>
                    <a:pt x="1192" y="2213"/>
                    <a:pt x="1041" y="1971"/>
                    <a:pt x="899" y="1759"/>
                  </a:cubicBezTo>
                  <a:cubicBezTo>
                    <a:pt x="788" y="1577"/>
                    <a:pt x="677" y="1395"/>
                    <a:pt x="657" y="1213"/>
                  </a:cubicBezTo>
                  <a:cubicBezTo>
                    <a:pt x="637" y="1062"/>
                    <a:pt x="616" y="688"/>
                    <a:pt x="849" y="547"/>
                  </a:cubicBezTo>
                  <a:cubicBezTo>
                    <a:pt x="990" y="456"/>
                    <a:pt x="1030" y="274"/>
                    <a:pt x="940" y="133"/>
                  </a:cubicBezTo>
                  <a:cubicBezTo>
                    <a:pt x="887" y="47"/>
                    <a:pt x="787" y="0"/>
                    <a:pt x="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7054350" y="4263400"/>
              <a:ext cx="35600" cy="79950"/>
            </a:xfrm>
            <a:custGeom>
              <a:avLst/>
              <a:gdLst/>
              <a:ahLst/>
              <a:cxnLst/>
              <a:rect l="l" t="t" r="r" b="b"/>
              <a:pathLst>
                <a:path w="1424" h="3198" extrusionOk="0">
                  <a:moveTo>
                    <a:pt x="696" y="0"/>
                  </a:moveTo>
                  <a:cubicBezTo>
                    <a:pt x="624" y="0"/>
                    <a:pt x="552" y="26"/>
                    <a:pt x="495" y="78"/>
                  </a:cubicBezTo>
                  <a:cubicBezTo>
                    <a:pt x="0" y="512"/>
                    <a:pt x="182" y="1219"/>
                    <a:pt x="515" y="1734"/>
                  </a:cubicBezTo>
                  <a:lnTo>
                    <a:pt x="545" y="1774"/>
                  </a:lnTo>
                  <a:cubicBezTo>
                    <a:pt x="616" y="1885"/>
                    <a:pt x="687" y="1996"/>
                    <a:pt x="727" y="2097"/>
                  </a:cubicBezTo>
                  <a:cubicBezTo>
                    <a:pt x="788" y="2299"/>
                    <a:pt x="747" y="2541"/>
                    <a:pt x="596" y="2703"/>
                  </a:cubicBezTo>
                  <a:cubicBezTo>
                    <a:pt x="485" y="2824"/>
                    <a:pt x="495" y="3006"/>
                    <a:pt x="616" y="3117"/>
                  </a:cubicBezTo>
                  <a:cubicBezTo>
                    <a:pt x="677" y="3167"/>
                    <a:pt x="747" y="3198"/>
                    <a:pt x="818" y="3198"/>
                  </a:cubicBezTo>
                  <a:cubicBezTo>
                    <a:pt x="899" y="3198"/>
                    <a:pt x="980" y="3157"/>
                    <a:pt x="1040" y="3097"/>
                  </a:cubicBezTo>
                  <a:cubicBezTo>
                    <a:pt x="1333" y="2774"/>
                    <a:pt x="1424" y="2309"/>
                    <a:pt x="1283" y="1895"/>
                  </a:cubicBezTo>
                  <a:cubicBezTo>
                    <a:pt x="1222" y="1724"/>
                    <a:pt x="1131" y="1582"/>
                    <a:pt x="1040" y="1451"/>
                  </a:cubicBezTo>
                  <a:lnTo>
                    <a:pt x="1020" y="1411"/>
                  </a:lnTo>
                  <a:cubicBezTo>
                    <a:pt x="980" y="1350"/>
                    <a:pt x="616" y="764"/>
                    <a:pt x="889" y="522"/>
                  </a:cubicBezTo>
                  <a:cubicBezTo>
                    <a:pt x="1010" y="411"/>
                    <a:pt x="1020" y="229"/>
                    <a:pt x="919" y="98"/>
                  </a:cubicBezTo>
                  <a:cubicBezTo>
                    <a:pt x="860" y="33"/>
                    <a:pt x="778" y="0"/>
                    <a:pt x="6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7086900" y="4246700"/>
              <a:ext cx="32350" cy="96650"/>
            </a:xfrm>
            <a:custGeom>
              <a:avLst/>
              <a:gdLst/>
              <a:ahLst/>
              <a:cxnLst/>
              <a:rect l="l" t="t" r="r" b="b"/>
              <a:pathLst>
                <a:path w="1294" h="3866" extrusionOk="0">
                  <a:moveTo>
                    <a:pt x="698" y="0"/>
                  </a:moveTo>
                  <a:cubicBezTo>
                    <a:pt x="643" y="0"/>
                    <a:pt x="587" y="16"/>
                    <a:pt x="536" y="49"/>
                  </a:cubicBezTo>
                  <a:cubicBezTo>
                    <a:pt x="172" y="281"/>
                    <a:pt x="1" y="725"/>
                    <a:pt x="71" y="1291"/>
                  </a:cubicBezTo>
                  <a:cubicBezTo>
                    <a:pt x="102" y="1604"/>
                    <a:pt x="263" y="1856"/>
                    <a:pt x="405" y="2079"/>
                  </a:cubicBezTo>
                  <a:cubicBezTo>
                    <a:pt x="516" y="2250"/>
                    <a:pt x="617" y="2422"/>
                    <a:pt x="647" y="2593"/>
                  </a:cubicBezTo>
                  <a:cubicBezTo>
                    <a:pt x="687" y="2876"/>
                    <a:pt x="617" y="3179"/>
                    <a:pt x="455" y="3391"/>
                  </a:cubicBezTo>
                  <a:cubicBezTo>
                    <a:pt x="364" y="3522"/>
                    <a:pt x="395" y="3714"/>
                    <a:pt x="526" y="3805"/>
                  </a:cubicBezTo>
                  <a:cubicBezTo>
                    <a:pt x="576" y="3846"/>
                    <a:pt x="637" y="3866"/>
                    <a:pt x="697" y="3866"/>
                  </a:cubicBezTo>
                  <a:cubicBezTo>
                    <a:pt x="788" y="3866"/>
                    <a:pt x="879" y="3825"/>
                    <a:pt x="940" y="3745"/>
                  </a:cubicBezTo>
                  <a:cubicBezTo>
                    <a:pt x="1182" y="3401"/>
                    <a:pt x="1293" y="2947"/>
                    <a:pt x="1233" y="2513"/>
                  </a:cubicBezTo>
                  <a:cubicBezTo>
                    <a:pt x="1192" y="2210"/>
                    <a:pt x="1041" y="1967"/>
                    <a:pt x="899" y="1755"/>
                  </a:cubicBezTo>
                  <a:cubicBezTo>
                    <a:pt x="788" y="1574"/>
                    <a:pt x="677" y="1402"/>
                    <a:pt x="657" y="1220"/>
                  </a:cubicBezTo>
                  <a:cubicBezTo>
                    <a:pt x="637" y="1069"/>
                    <a:pt x="617" y="695"/>
                    <a:pt x="849" y="554"/>
                  </a:cubicBezTo>
                  <a:cubicBezTo>
                    <a:pt x="990" y="463"/>
                    <a:pt x="1031" y="281"/>
                    <a:pt x="940" y="140"/>
                  </a:cubicBezTo>
                  <a:cubicBezTo>
                    <a:pt x="888" y="49"/>
                    <a:pt x="795" y="0"/>
                    <a:pt x="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772375" y="4156025"/>
              <a:ext cx="506925" cy="508175"/>
            </a:xfrm>
            <a:custGeom>
              <a:avLst/>
              <a:gdLst/>
              <a:ahLst/>
              <a:cxnLst/>
              <a:rect l="l" t="t" r="r" b="b"/>
              <a:pathLst>
                <a:path w="20277" h="20327" extrusionOk="0">
                  <a:moveTo>
                    <a:pt x="6846" y="596"/>
                  </a:moveTo>
                  <a:cubicBezTo>
                    <a:pt x="7644" y="596"/>
                    <a:pt x="8300" y="1202"/>
                    <a:pt x="8381" y="1969"/>
                  </a:cubicBezTo>
                  <a:cubicBezTo>
                    <a:pt x="8371" y="1969"/>
                    <a:pt x="8361" y="1959"/>
                    <a:pt x="8341" y="1959"/>
                  </a:cubicBezTo>
                  <a:cubicBezTo>
                    <a:pt x="8260" y="1929"/>
                    <a:pt x="8179" y="1909"/>
                    <a:pt x="8098" y="1879"/>
                  </a:cubicBezTo>
                  <a:cubicBezTo>
                    <a:pt x="8078" y="1848"/>
                    <a:pt x="8058" y="1808"/>
                    <a:pt x="8028" y="1778"/>
                  </a:cubicBezTo>
                  <a:cubicBezTo>
                    <a:pt x="7896" y="1636"/>
                    <a:pt x="7705" y="1555"/>
                    <a:pt x="7513" y="1555"/>
                  </a:cubicBezTo>
                  <a:lnTo>
                    <a:pt x="6180" y="1555"/>
                  </a:lnTo>
                  <a:cubicBezTo>
                    <a:pt x="5978" y="1555"/>
                    <a:pt x="5796" y="1636"/>
                    <a:pt x="5665" y="1778"/>
                  </a:cubicBezTo>
                  <a:cubicBezTo>
                    <a:pt x="5635" y="1808"/>
                    <a:pt x="5614" y="1848"/>
                    <a:pt x="5584" y="1879"/>
                  </a:cubicBezTo>
                  <a:cubicBezTo>
                    <a:pt x="5493" y="1909"/>
                    <a:pt x="5402" y="1939"/>
                    <a:pt x="5301" y="1969"/>
                  </a:cubicBezTo>
                  <a:cubicBezTo>
                    <a:pt x="5392" y="1202"/>
                    <a:pt x="6049" y="596"/>
                    <a:pt x="6846" y="596"/>
                  </a:cubicBezTo>
                  <a:close/>
                  <a:moveTo>
                    <a:pt x="7513" y="2141"/>
                  </a:moveTo>
                  <a:cubicBezTo>
                    <a:pt x="7553" y="2141"/>
                    <a:pt x="7573" y="2161"/>
                    <a:pt x="7583" y="2181"/>
                  </a:cubicBezTo>
                  <a:cubicBezTo>
                    <a:pt x="7594" y="2192"/>
                    <a:pt x="7614" y="2212"/>
                    <a:pt x="7614" y="2252"/>
                  </a:cubicBezTo>
                  <a:lnTo>
                    <a:pt x="7493" y="3474"/>
                  </a:lnTo>
                  <a:lnTo>
                    <a:pt x="6200" y="3474"/>
                  </a:lnTo>
                  <a:lnTo>
                    <a:pt x="6079" y="2252"/>
                  </a:lnTo>
                  <a:cubicBezTo>
                    <a:pt x="6079" y="2212"/>
                    <a:pt x="6099" y="2192"/>
                    <a:pt x="6109" y="2181"/>
                  </a:cubicBezTo>
                  <a:cubicBezTo>
                    <a:pt x="6119" y="2161"/>
                    <a:pt x="6139" y="2141"/>
                    <a:pt x="6180" y="2141"/>
                  </a:cubicBezTo>
                  <a:close/>
                  <a:moveTo>
                    <a:pt x="5513" y="2525"/>
                  </a:moveTo>
                  <a:lnTo>
                    <a:pt x="5614" y="3545"/>
                  </a:lnTo>
                  <a:cubicBezTo>
                    <a:pt x="5211" y="3666"/>
                    <a:pt x="4877" y="3959"/>
                    <a:pt x="4716" y="4363"/>
                  </a:cubicBezTo>
                  <a:cubicBezTo>
                    <a:pt x="4696" y="4413"/>
                    <a:pt x="4675" y="4474"/>
                    <a:pt x="4655" y="4534"/>
                  </a:cubicBezTo>
                  <a:cubicBezTo>
                    <a:pt x="4499" y="4965"/>
                    <a:pt x="4399" y="5120"/>
                    <a:pt x="4200" y="5120"/>
                  </a:cubicBezTo>
                  <a:cubicBezTo>
                    <a:pt x="4194" y="5120"/>
                    <a:pt x="4187" y="5120"/>
                    <a:pt x="4181" y="5120"/>
                  </a:cubicBezTo>
                  <a:cubicBezTo>
                    <a:pt x="4049" y="5110"/>
                    <a:pt x="3908" y="5079"/>
                    <a:pt x="3868" y="4777"/>
                  </a:cubicBezTo>
                  <a:cubicBezTo>
                    <a:pt x="3767" y="4019"/>
                    <a:pt x="4231" y="3423"/>
                    <a:pt x="4514" y="3141"/>
                  </a:cubicBezTo>
                  <a:cubicBezTo>
                    <a:pt x="4696" y="2969"/>
                    <a:pt x="4887" y="2818"/>
                    <a:pt x="5110" y="2707"/>
                  </a:cubicBezTo>
                  <a:cubicBezTo>
                    <a:pt x="5241" y="2636"/>
                    <a:pt x="5372" y="2575"/>
                    <a:pt x="5513" y="2525"/>
                  </a:cubicBezTo>
                  <a:close/>
                  <a:moveTo>
                    <a:pt x="8179" y="2535"/>
                  </a:moveTo>
                  <a:cubicBezTo>
                    <a:pt x="8573" y="2666"/>
                    <a:pt x="8906" y="2878"/>
                    <a:pt x="9179" y="3141"/>
                  </a:cubicBezTo>
                  <a:cubicBezTo>
                    <a:pt x="9462" y="3423"/>
                    <a:pt x="9926" y="4019"/>
                    <a:pt x="9825" y="4777"/>
                  </a:cubicBezTo>
                  <a:cubicBezTo>
                    <a:pt x="9775" y="5079"/>
                    <a:pt x="9633" y="5110"/>
                    <a:pt x="9512" y="5120"/>
                  </a:cubicBezTo>
                  <a:cubicBezTo>
                    <a:pt x="9506" y="5120"/>
                    <a:pt x="9499" y="5120"/>
                    <a:pt x="9493" y="5120"/>
                  </a:cubicBezTo>
                  <a:cubicBezTo>
                    <a:pt x="9294" y="5120"/>
                    <a:pt x="9194" y="4965"/>
                    <a:pt x="9037" y="4534"/>
                  </a:cubicBezTo>
                  <a:cubicBezTo>
                    <a:pt x="9017" y="4474"/>
                    <a:pt x="8997" y="4413"/>
                    <a:pt x="8977" y="4363"/>
                  </a:cubicBezTo>
                  <a:cubicBezTo>
                    <a:pt x="8815" y="3959"/>
                    <a:pt x="8482" y="3666"/>
                    <a:pt x="8078" y="3545"/>
                  </a:cubicBezTo>
                  <a:lnTo>
                    <a:pt x="8179" y="2535"/>
                  </a:lnTo>
                  <a:close/>
                  <a:moveTo>
                    <a:pt x="9997" y="5574"/>
                  </a:moveTo>
                  <a:cubicBezTo>
                    <a:pt x="10027" y="5635"/>
                    <a:pt x="10047" y="5706"/>
                    <a:pt x="10047" y="5786"/>
                  </a:cubicBezTo>
                  <a:cubicBezTo>
                    <a:pt x="10047" y="6019"/>
                    <a:pt x="9876" y="6210"/>
                    <a:pt x="9643" y="6251"/>
                  </a:cubicBezTo>
                  <a:lnTo>
                    <a:pt x="9643" y="5706"/>
                  </a:lnTo>
                  <a:cubicBezTo>
                    <a:pt x="9775" y="5685"/>
                    <a:pt x="9896" y="5635"/>
                    <a:pt x="9997" y="5574"/>
                  </a:cubicBezTo>
                  <a:close/>
                  <a:moveTo>
                    <a:pt x="3756" y="5605"/>
                  </a:moveTo>
                  <a:cubicBezTo>
                    <a:pt x="3837" y="5655"/>
                    <a:pt x="3938" y="5685"/>
                    <a:pt x="4039" y="5706"/>
                  </a:cubicBezTo>
                  <a:lnTo>
                    <a:pt x="4039" y="6362"/>
                  </a:lnTo>
                  <a:cubicBezTo>
                    <a:pt x="3817" y="6332"/>
                    <a:pt x="3645" y="6140"/>
                    <a:pt x="3645" y="5907"/>
                  </a:cubicBezTo>
                  <a:cubicBezTo>
                    <a:pt x="3645" y="5796"/>
                    <a:pt x="3686" y="5685"/>
                    <a:pt x="3756" y="5605"/>
                  </a:cubicBezTo>
                  <a:close/>
                  <a:moveTo>
                    <a:pt x="7806" y="4080"/>
                  </a:moveTo>
                  <a:cubicBezTo>
                    <a:pt x="8078" y="4130"/>
                    <a:pt x="8310" y="4322"/>
                    <a:pt x="8422" y="4585"/>
                  </a:cubicBezTo>
                  <a:cubicBezTo>
                    <a:pt x="8442" y="4635"/>
                    <a:pt x="8462" y="4686"/>
                    <a:pt x="8482" y="4736"/>
                  </a:cubicBezTo>
                  <a:cubicBezTo>
                    <a:pt x="8583" y="5009"/>
                    <a:pt x="8724" y="5413"/>
                    <a:pt x="9058" y="5605"/>
                  </a:cubicBezTo>
                  <a:lnTo>
                    <a:pt x="9058" y="6190"/>
                  </a:lnTo>
                  <a:cubicBezTo>
                    <a:pt x="9058" y="7412"/>
                    <a:pt x="8058" y="8402"/>
                    <a:pt x="6846" y="8402"/>
                  </a:cubicBezTo>
                  <a:cubicBezTo>
                    <a:pt x="5625" y="8402"/>
                    <a:pt x="4635" y="7412"/>
                    <a:pt x="4635" y="6190"/>
                  </a:cubicBezTo>
                  <a:lnTo>
                    <a:pt x="4635" y="5605"/>
                  </a:lnTo>
                  <a:cubicBezTo>
                    <a:pt x="4958" y="5413"/>
                    <a:pt x="5110" y="5009"/>
                    <a:pt x="5211" y="4736"/>
                  </a:cubicBezTo>
                  <a:cubicBezTo>
                    <a:pt x="5231" y="4686"/>
                    <a:pt x="5251" y="4635"/>
                    <a:pt x="5271" y="4585"/>
                  </a:cubicBezTo>
                  <a:cubicBezTo>
                    <a:pt x="5372" y="4322"/>
                    <a:pt x="5614" y="4130"/>
                    <a:pt x="5887" y="4080"/>
                  </a:cubicBezTo>
                  <a:cubicBezTo>
                    <a:pt x="5897" y="4085"/>
                    <a:pt x="6372" y="4087"/>
                    <a:pt x="6846" y="4087"/>
                  </a:cubicBezTo>
                  <a:cubicBezTo>
                    <a:pt x="7321" y="4087"/>
                    <a:pt x="7795" y="4085"/>
                    <a:pt x="7806" y="4080"/>
                  </a:cubicBezTo>
                  <a:close/>
                  <a:moveTo>
                    <a:pt x="7392" y="8937"/>
                  </a:moveTo>
                  <a:lnTo>
                    <a:pt x="7392" y="9068"/>
                  </a:lnTo>
                  <a:cubicBezTo>
                    <a:pt x="7392" y="9411"/>
                    <a:pt x="7604" y="9724"/>
                    <a:pt x="7927" y="9856"/>
                  </a:cubicBezTo>
                  <a:cubicBezTo>
                    <a:pt x="8704" y="10199"/>
                    <a:pt x="9330" y="10663"/>
                    <a:pt x="9785" y="11249"/>
                  </a:cubicBezTo>
                  <a:lnTo>
                    <a:pt x="3908" y="11249"/>
                  </a:lnTo>
                  <a:cubicBezTo>
                    <a:pt x="4362" y="10663"/>
                    <a:pt x="4988" y="10199"/>
                    <a:pt x="5766" y="9856"/>
                  </a:cubicBezTo>
                  <a:cubicBezTo>
                    <a:pt x="6089" y="9724"/>
                    <a:pt x="6291" y="9411"/>
                    <a:pt x="6291" y="9068"/>
                  </a:cubicBezTo>
                  <a:lnTo>
                    <a:pt x="6291" y="8937"/>
                  </a:lnTo>
                  <a:cubicBezTo>
                    <a:pt x="6473" y="8977"/>
                    <a:pt x="6654" y="8997"/>
                    <a:pt x="6846" y="8997"/>
                  </a:cubicBezTo>
                  <a:cubicBezTo>
                    <a:pt x="7028" y="8997"/>
                    <a:pt x="7220" y="8977"/>
                    <a:pt x="7392" y="8937"/>
                  </a:cubicBezTo>
                  <a:close/>
                  <a:moveTo>
                    <a:pt x="13985" y="9896"/>
                  </a:moveTo>
                  <a:cubicBezTo>
                    <a:pt x="14642" y="9896"/>
                    <a:pt x="15167" y="10421"/>
                    <a:pt x="15167" y="11067"/>
                  </a:cubicBezTo>
                  <a:lnTo>
                    <a:pt x="15167" y="11249"/>
                  </a:lnTo>
                  <a:lnTo>
                    <a:pt x="12814" y="11249"/>
                  </a:lnTo>
                  <a:lnTo>
                    <a:pt x="12814" y="11067"/>
                  </a:lnTo>
                  <a:cubicBezTo>
                    <a:pt x="12814" y="10421"/>
                    <a:pt x="13339" y="9896"/>
                    <a:pt x="13985" y="9896"/>
                  </a:cubicBezTo>
                  <a:close/>
                  <a:moveTo>
                    <a:pt x="2040" y="11845"/>
                  </a:moveTo>
                  <a:lnTo>
                    <a:pt x="2040" y="13430"/>
                  </a:lnTo>
                  <a:lnTo>
                    <a:pt x="596" y="13430"/>
                  </a:lnTo>
                  <a:lnTo>
                    <a:pt x="596" y="11976"/>
                  </a:lnTo>
                  <a:cubicBezTo>
                    <a:pt x="596" y="11905"/>
                    <a:pt x="657" y="11845"/>
                    <a:pt x="727" y="11845"/>
                  </a:cubicBezTo>
                  <a:close/>
                  <a:moveTo>
                    <a:pt x="4261" y="11865"/>
                  </a:moveTo>
                  <a:lnTo>
                    <a:pt x="4261" y="13430"/>
                  </a:lnTo>
                  <a:lnTo>
                    <a:pt x="2636" y="13430"/>
                  </a:lnTo>
                  <a:lnTo>
                    <a:pt x="2636" y="11865"/>
                  </a:lnTo>
                  <a:close/>
                  <a:moveTo>
                    <a:pt x="6493" y="11845"/>
                  </a:moveTo>
                  <a:lnTo>
                    <a:pt x="6493" y="13430"/>
                  </a:lnTo>
                  <a:lnTo>
                    <a:pt x="4857" y="13430"/>
                  </a:lnTo>
                  <a:lnTo>
                    <a:pt x="4857" y="11845"/>
                  </a:lnTo>
                  <a:close/>
                  <a:moveTo>
                    <a:pt x="8724" y="11865"/>
                  </a:moveTo>
                  <a:lnTo>
                    <a:pt x="8724" y="13430"/>
                  </a:lnTo>
                  <a:lnTo>
                    <a:pt x="7089" y="13430"/>
                  </a:lnTo>
                  <a:lnTo>
                    <a:pt x="7089" y="11865"/>
                  </a:lnTo>
                  <a:close/>
                  <a:moveTo>
                    <a:pt x="10956" y="11845"/>
                  </a:moveTo>
                  <a:lnTo>
                    <a:pt x="10956" y="13430"/>
                  </a:lnTo>
                  <a:lnTo>
                    <a:pt x="9320" y="13430"/>
                  </a:lnTo>
                  <a:lnTo>
                    <a:pt x="9320" y="11845"/>
                  </a:lnTo>
                  <a:close/>
                  <a:moveTo>
                    <a:pt x="13188" y="11865"/>
                  </a:moveTo>
                  <a:lnTo>
                    <a:pt x="13188" y="13430"/>
                  </a:lnTo>
                  <a:lnTo>
                    <a:pt x="11552" y="13430"/>
                  </a:lnTo>
                  <a:lnTo>
                    <a:pt x="11552" y="11865"/>
                  </a:lnTo>
                  <a:close/>
                  <a:moveTo>
                    <a:pt x="15419" y="11865"/>
                  </a:moveTo>
                  <a:lnTo>
                    <a:pt x="15419" y="13430"/>
                  </a:lnTo>
                  <a:lnTo>
                    <a:pt x="13773" y="13430"/>
                  </a:lnTo>
                  <a:lnTo>
                    <a:pt x="13773" y="11865"/>
                  </a:lnTo>
                  <a:close/>
                  <a:moveTo>
                    <a:pt x="17641" y="11865"/>
                  </a:moveTo>
                  <a:lnTo>
                    <a:pt x="17641" y="13430"/>
                  </a:lnTo>
                  <a:lnTo>
                    <a:pt x="16015" y="13430"/>
                  </a:lnTo>
                  <a:lnTo>
                    <a:pt x="16015" y="11865"/>
                  </a:lnTo>
                  <a:close/>
                  <a:moveTo>
                    <a:pt x="19549" y="11845"/>
                  </a:moveTo>
                  <a:cubicBezTo>
                    <a:pt x="19620" y="11845"/>
                    <a:pt x="19680" y="11905"/>
                    <a:pt x="19680" y="11976"/>
                  </a:cubicBezTo>
                  <a:lnTo>
                    <a:pt x="19680" y="13430"/>
                  </a:lnTo>
                  <a:lnTo>
                    <a:pt x="18236" y="13430"/>
                  </a:lnTo>
                  <a:lnTo>
                    <a:pt x="18236" y="11845"/>
                  </a:lnTo>
                  <a:close/>
                  <a:moveTo>
                    <a:pt x="2040" y="18146"/>
                  </a:moveTo>
                  <a:lnTo>
                    <a:pt x="2040" y="19731"/>
                  </a:lnTo>
                  <a:lnTo>
                    <a:pt x="727" y="19731"/>
                  </a:lnTo>
                  <a:cubicBezTo>
                    <a:pt x="657" y="19731"/>
                    <a:pt x="596" y="19680"/>
                    <a:pt x="596" y="19610"/>
                  </a:cubicBezTo>
                  <a:lnTo>
                    <a:pt x="596" y="18146"/>
                  </a:lnTo>
                  <a:close/>
                  <a:moveTo>
                    <a:pt x="4261" y="18146"/>
                  </a:moveTo>
                  <a:lnTo>
                    <a:pt x="4261" y="19731"/>
                  </a:lnTo>
                  <a:lnTo>
                    <a:pt x="2636" y="19731"/>
                  </a:lnTo>
                  <a:lnTo>
                    <a:pt x="2636" y="18146"/>
                  </a:lnTo>
                  <a:close/>
                  <a:moveTo>
                    <a:pt x="19680" y="14026"/>
                  </a:moveTo>
                  <a:lnTo>
                    <a:pt x="19680" y="17550"/>
                  </a:lnTo>
                  <a:lnTo>
                    <a:pt x="6392" y="17550"/>
                  </a:lnTo>
                  <a:cubicBezTo>
                    <a:pt x="6230" y="17550"/>
                    <a:pt x="6099" y="17681"/>
                    <a:pt x="6099" y="17853"/>
                  </a:cubicBezTo>
                  <a:cubicBezTo>
                    <a:pt x="6099" y="18014"/>
                    <a:pt x="6230" y="18146"/>
                    <a:pt x="6392" y="18146"/>
                  </a:cubicBezTo>
                  <a:lnTo>
                    <a:pt x="6493" y="18146"/>
                  </a:lnTo>
                  <a:lnTo>
                    <a:pt x="6493" y="19731"/>
                  </a:lnTo>
                  <a:lnTo>
                    <a:pt x="4857" y="19731"/>
                  </a:lnTo>
                  <a:lnTo>
                    <a:pt x="4857" y="18146"/>
                  </a:lnTo>
                  <a:lnTo>
                    <a:pt x="5009" y="18146"/>
                  </a:lnTo>
                  <a:cubicBezTo>
                    <a:pt x="5180" y="18146"/>
                    <a:pt x="5311" y="18014"/>
                    <a:pt x="5311" y="17853"/>
                  </a:cubicBezTo>
                  <a:cubicBezTo>
                    <a:pt x="5311" y="17681"/>
                    <a:pt x="5180" y="17550"/>
                    <a:pt x="5009" y="17550"/>
                  </a:cubicBezTo>
                  <a:lnTo>
                    <a:pt x="596" y="17550"/>
                  </a:lnTo>
                  <a:lnTo>
                    <a:pt x="596" y="14026"/>
                  </a:lnTo>
                  <a:close/>
                  <a:moveTo>
                    <a:pt x="8724" y="18146"/>
                  </a:moveTo>
                  <a:lnTo>
                    <a:pt x="8724" y="19731"/>
                  </a:lnTo>
                  <a:lnTo>
                    <a:pt x="7089" y="19731"/>
                  </a:lnTo>
                  <a:lnTo>
                    <a:pt x="7089" y="18146"/>
                  </a:lnTo>
                  <a:close/>
                  <a:moveTo>
                    <a:pt x="10956" y="18146"/>
                  </a:moveTo>
                  <a:lnTo>
                    <a:pt x="10956" y="19731"/>
                  </a:lnTo>
                  <a:lnTo>
                    <a:pt x="9320" y="19731"/>
                  </a:lnTo>
                  <a:lnTo>
                    <a:pt x="9320" y="18146"/>
                  </a:lnTo>
                  <a:close/>
                  <a:moveTo>
                    <a:pt x="13188" y="18146"/>
                  </a:moveTo>
                  <a:lnTo>
                    <a:pt x="13188" y="19731"/>
                  </a:lnTo>
                  <a:lnTo>
                    <a:pt x="11552" y="19731"/>
                  </a:lnTo>
                  <a:lnTo>
                    <a:pt x="11552" y="18146"/>
                  </a:lnTo>
                  <a:close/>
                  <a:moveTo>
                    <a:pt x="15419" y="18146"/>
                  </a:moveTo>
                  <a:lnTo>
                    <a:pt x="15419" y="19731"/>
                  </a:lnTo>
                  <a:lnTo>
                    <a:pt x="13773" y="19731"/>
                  </a:lnTo>
                  <a:lnTo>
                    <a:pt x="13773" y="18146"/>
                  </a:lnTo>
                  <a:close/>
                  <a:moveTo>
                    <a:pt x="17641" y="18146"/>
                  </a:moveTo>
                  <a:lnTo>
                    <a:pt x="17641" y="19731"/>
                  </a:lnTo>
                  <a:lnTo>
                    <a:pt x="16015" y="19731"/>
                  </a:lnTo>
                  <a:lnTo>
                    <a:pt x="16015" y="18146"/>
                  </a:lnTo>
                  <a:close/>
                  <a:moveTo>
                    <a:pt x="19680" y="18146"/>
                  </a:moveTo>
                  <a:lnTo>
                    <a:pt x="19680" y="19610"/>
                  </a:lnTo>
                  <a:cubicBezTo>
                    <a:pt x="19680" y="19680"/>
                    <a:pt x="19620" y="19731"/>
                    <a:pt x="19549" y="19731"/>
                  </a:cubicBezTo>
                  <a:lnTo>
                    <a:pt x="18236" y="19731"/>
                  </a:lnTo>
                  <a:lnTo>
                    <a:pt x="18236" y="18146"/>
                  </a:lnTo>
                  <a:close/>
                  <a:moveTo>
                    <a:pt x="6846" y="0"/>
                  </a:moveTo>
                  <a:cubicBezTo>
                    <a:pt x="5665" y="0"/>
                    <a:pt x="4696" y="970"/>
                    <a:pt x="4696" y="2151"/>
                  </a:cubicBezTo>
                  <a:cubicBezTo>
                    <a:pt x="4696" y="2181"/>
                    <a:pt x="4706" y="2212"/>
                    <a:pt x="4706" y="2252"/>
                  </a:cubicBezTo>
                  <a:cubicBezTo>
                    <a:pt x="4483" y="2383"/>
                    <a:pt x="4282" y="2535"/>
                    <a:pt x="4100" y="2717"/>
                  </a:cubicBezTo>
                  <a:cubicBezTo>
                    <a:pt x="3464" y="3343"/>
                    <a:pt x="3171" y="4110"/>
                    <a:pt x="3282" y="4867"/>
                  </a:cubicBezTo>
                  <a:cubicBezTo>
                    <a:pt x="3292" y="4968"/>
                    <a:pt x="3322" y="5069"/>
                    <a:pt x="3363" y="5160"/>
                  </a:cubicBezTo>
                  <a:cubicBezTo>
                    <a:pt x="3171" y="5352"/>
                    <a:pt x="3050" y="5615"/>
                    <a:pt x="3050" y="5907"/>
                  </a:cubicBezTo>
                  <a:cubicBezTo>
                    <a:pt x="3050" y="6493"/>
                    <a:pt x="3524" y="6968"/>
                    <a:pt x="4110" y="6968"/>
                  </a:cubicBezTo>
                  <a:lnTo>
                    <a:pt x="4150" y="6968"/>
                  </a:lnTo>
                  <a:cubicBezTo>
                    <a:pt x="4383" y="7765"/>
                    <a:pt x="4958" y="8412"/>
                    <a:pt x="5705" y="8755"/>
                  </a:cubicBezTo>
                  <a:lnTo>
                    <a:pt x="5705" y="9068"/>
                  </a:lnTo>
                  <a:cubicBezTo>
                    <a:pt x="5705" y="9169"/>
                    <a:pt x="5635" y="9270"/>
                    <a:pt x="5534" y="9300"/>
                  </a:cubicBezTo>
                  <a:cubicBezTo>
                    <a:pt x="5534" y="9310"/>
                    <a:pt x="5534" y="9310"/>
                    <a:pt x="5534" y="9310"/>
                  </a:cubicBezTo>
                  <a:cubicBezTo>
                    <a:pt x="4494" y="9765"/>
                    <a:pt x="3706" y="10421"/>
                    <a:pt x="3181" y="11249"/>
                  </a:cubicBezTo>
                  <a:lnTo>
                    <a:pt x="727" y="11249"/>
                  </a:lnTo>
                  <a:cubicBezTo>
                    <a:pt x="323" y="11249"/>
                    <a:pt x="0" y="11572"/>
                    <a:pt x="0" y="11976"/>
                  </a:cubicBezTo>
                  <a:lnTo>
                    <a:pt x="0" y="19610"/>
                  </a:lnTo>
                  <a:cubicBezTo>
                    <a:pt x="0" y="20004"/>
                    <a:pt x="323" y="20327"/>
                    <a:pt x="727" y="20327"/>
                  </a:cubicBezTo>
                  <a:lnTo>
                    <a:pt x="19549" y="20327"/>
                  </a:lnTo>
                  <a:cubicBezTo>
                    <a:pt x="19953" y="20327"/>
                    <a:pt x="20276" y="20004"/>
                    <a:pt x="20276" y="19610"/>
                  </a:cubicBezTo>
                  <a:lnTo>
                    <a:pt x="20276" y="17853"/>
                  </a:lnTo>
                  <a:lnTo>
                    <a:pt x="20276" y="13723"/>
                  </a:lnTo>
                  <a:lnTo>
                    <a:pt x="20276" y="11976"/>
                  </a:lnTo>
                  <a:cubicBezTo>
                    <a:pt x="20276" y="11673"/>
                    <a:pt x="20094" y="11421"/>
                    <a:pt x="19842" y="11310"/>
                  </a:cubicBezTo>
                  <a:cubicBezTo>
                    <a:pt x="20215" y="10583"/>
                    <a:pt x="19842" y="9512"/>
                    <a:pt x="19610" y="8816"/>
                  </a:cubicBezTo>
                  <a:cubicBezTo>
                    <a:pt x="19559" y="8694"/>
                    <a:pt x="19519" y="8573"/>
                    <a:pt x="19488" y="8482"/>
                  </a:cubicBezTo>
                  <a:cubicBezTo>
                    <a:pt x="19226" y="7634"/>
                    <a:pt x="18903" y="6756"/>
                    <a:pt x="18277" y="6089"/>
                  </a:cubicBezTo>
                  <a:cubicBezTo>
                    <a:pt x="17931" y="5705"/>
                    <a:pt x="17566" y="5512"/>
                    <a:pt x="17192" y="5512"/>
                  </a:cubicBezTo>
                  <a:cubicBezTo>
                    <a:pt x="17173" y="5512"/>
                    <a:pt x="17154" y="5513"/>
                    <a:pt x="17136" y="5514"/>
                  </a:cubicBezTo>
                  <a:cubicBezTo>
                    <a:pt x="16701" y="5524"/>
                    <a:pt x="16277" y="5796"/>
                    <a:pt x="15853" y="6332"/>
                  </a:cubicBezTo>
                  <a:cubicBezTo>
                    <a:pt x="15752" y="6453"/>
                    <a:pt x="15773" y="6645"/>
                    <a:pt x="15904" y="6746"/>
                  </a:cubicBezTo>
                  <a:cubicBezTo>
                    <a:pt x="15955" y="6788"/>
                    <a:pt x="16019" y="6809"/>
                    <a:pt x="16084" y="6809"/>
                  </a:cubicBezTo>
                  <a:cubicBezTo>
                    <a:pt x="16171" y="6809"/>
                    <a:pt x="16260" y="6771"/>
                    <a:pt x="16318" y="6695"/>
                  </a:cubicBezTo>
                  <a:cubicBezTo>
                    <a:pt x="16631" y="6311"/>
                    <a:pt x="16903" y="6120"/>
                    <a:pt x="17156" y="6109"/>
                  </a:cubicBezTo>
                  <a:cubicBezTo>
                    <a:pt x="17163" y="6109"/>
                    <a:pt x="17171" y="6109"/>
                    <a:pt x="17179" y="6109"/>
                  </a:cubicBezTo>
                  <a:cubicBezTo>
                    <a:pt x="17385" y="6109"/>
                    <a:pt x="17609" y="6240"/>
                    <a:pt x="17843" y="6493"/>
                  </a:cubicBezTo>
                  <a:cubicBezTo>
                    <a:pt x="18388" y="7079"/>
                    <a:pt x="18681" y="7876"/>
                    <a:pt x="18923" y="8654"/>
                  </a:cubicBezTo>
                  <a:cubicBezTo>
                    <a:pt x="18953" y="8765"/>
                    <a:pt x="19004" y="8886"/>
                    <a:pt x="19044" y="9007"/>
                  </a:cubicBezTo>
                  <a:cubicBezTo>
                    <a:pt x="19357" y="9936"/>
                    <a:pt x="19630" y="10865"/>
                    <a:pt x="19135" y="11249"/>
                  </a:cubicBezTo>
                  <a:lnTo>
                    <a:pt x="15762" y="11249"/>
                  </a:lnTo>
                  <a:lnTo>
                    <a:pt x="15762" y="11067"/>
                  </a:lnTo>
                  <a:cubicBezTo>
                    <a:pt x="15762" y="10239"/>
                    <a:pt x="15197" y="9553"/>
                    <a:pt x="14430" y="9351"/>
                  </a:cubicBezTo>
                  <a:cubicBezTo>
                    <a:pt x="14551" y="9179"/>
                    <a:pt x="14702" y="9017"/>
                    <a:pt x="14854" y="8846"/>
                  </a:cubicBezTo>
                  <a:cubicBezTo>
                    <a:pt x="14914" y="8775"/>
                    <a:pt x="14985" y="8694"/>
                    <a:pt x="15056" y="8614"/>
                  </a:cubicBezTo>
                  <a:cubicBezTo>
                    <a:pt x="15217" y="8422"/>
                    <a:pt x="15389" y="8149"/>
                    <a:pt x="15571" y="7846"/>
                  </a:cubicBezTo>
                  <a:cubicBezTo>
                    <a:pt x="15651" y="7705"/>
                    <a:pt x="15611" y="7513"/>
                    <a:pt x="15470" y="7432"/>
                  </a:cubicBezTo>
                  <a:cubicBezTo>
                    <a:pt x="15421" y="7404"/>
                    <a:pt x="15368" y="7391"/>
                    <a:pt x="15316" y="7391"/>
                  </a:cubicBezTo>
                  <a:cubicBezTo>
                    <a:pt x="15215" y="7391"/>
                    <a:pt x="15119" y="7440"/>
                    <a:pt x="15066" y="7533"/>
                  </a:cubicBezTo>
                  <a:cubicBezTo>
                    <a:pt x="14894" y="7816"/>
                    <a:pt x="14732" y="8078"/>
                    <a:pt x="14601" y="8230"/>
                  </a:cubicBezTo>
                  <a:cubicBezTo>
                    <a:pt x="14541" y="8311"/>
                    <a:pt x="14470" y="8381"/>
                    <a:pt x="14409" y="8452"/>
                  </a:cubicBezTo>
                  <a:cubicBezTo>
                    <a:pt x="14177" y="8715"/>
                    <a:pt x="13935" y="8987"/>
                    <a:pt x="13763" y="9310"/>
                  </a:cubicBezTo>
                  <a:cubicBezTo>
                    <a:pt x="12895" y="9431"/>
                    <a:pt x="12218" y="10169"/>
                    <a:pt x="12218" y="11067"/>
                  </a:cubicBezTo>
                  <a:lnTo>
                    <a:pt x="12218" y="11249"/>
                  </a:lnTo>
                  <a:lnTo>
                    <a:pt x="10512" y="11249"/>
                  </a:lnTo>
                  <a:cubicBezTo>
                    <a:pt x="9977" y="10421"/>
                    <a:pt x="9189" y="9765"/>
                    <a:pt x="8159" y="9310"/>
                  </a:cubicBezTo>
                  <a:cubicBezTo>
                    <a:pt x="8159" y="9310"/>
                    <a:pt x="8159" y="9310"/>
                    <a:pt x="8149" y="9300"/>
                  </a:cubicBezTo>
                  <a:cubicBezTo>
                    <a:pt x="8048" y="9270"/>
                    <a:pt x="7987" y="9169"/>
                    <a:pt x="7987" y="9068"/>
                  </a:cubicBezTo>
                  <a:lnTo>
                    <a:pt x="7987" y="8755"/>
                  </a:lnTo>
                  <a:cubicBezTo>
                    <a:pt x="8775" y="8402"/>
                    <a:pt x="9371" y="7695"/>
                    <a:pt x="9573" y="6847"/>
                  </a:cubicBezTo>
                  <a:cubicBezTo>
                    <a:pt x="10158" y="6847"/>
                    <a:pt x="10633" y="6372"/>
                    <a:pt x="10633" y="5786"/>
                  </a:cubicBezTo>
                  <a:cubicBezTo>
                    <a:pt x="10633" y="5514"/>
                    <a:pt x="10532" y="5261"/>
                    <a:pt x="10360" y="5069"/>
                  </a:cubicBezTo>
                  <a:cubicBezTo>
                    <a:pt x="10380" y="5009"/>
                    <a:pt x="10401" y="4938"/>
                    <a:pt x="10411" y="4867"/>
                  </a:cubicBezTo>
                  <a:cubicBezTo>
                    <a:pt x="10512" y="4110"/>
                    <a:pt x="10229" y="3343"/>
                    <a:pt x="9593" y="2717"/>
                  </a:cubicBezTo>
                  <a:cubicBezTo>
                    <a:pt x="9411" y="2535"/>
                    <a:pt x="9209" y="2383"/>
                    <a:pt x="8987" y="2252"/>
                  </a:cubicBezTo>
                  <a:cubicBezTo>
                    <a:pt x="8987" y="2222"/>
                    <a:pt x="8987" y="2181"/>
                    <a:pt x="8987" y="2151"/>
                  </a:cubicBezTo>
                  <a:cubicBezTo>
                    <a:pt x="8987" y="970"/>
                    <a:pt x="8028" y="0"/>
                    <a:pt x="6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6819325" y="4540725"/>
              <a:ext cx="19975" cy="19975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04" y="1"/>
                  </a:moveTo>
                  <a:cubicBezTo>
                    <a:pt x="616" y="1"/>
                    <a:pt x="798" y="183"/>
                    <a:pt x="798" y="405"/>
                  </a:cubicBezTo>
                  <a:cubicBezTo>
                    <a:pt x="798" y="617"/>
                    <a:pt x="616" y="799"/>
                    <a:pt x="404" y="799"/>
                  </a:cubicBezTo>
                  <a:cubicBezTo>
                    <a:pt x="182" y="799"/>
                    <a:pt x="0" y="617"/>
                    <a:pt x="0" y="405"/>
                  </a:cubicBezTo>
                  <a:cubicBezTo>
                    <a:pt x="0" y="183"/>
                    <a:pt x="182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7212375" y="4540725"/>
              <a:ext cx="19950" cy="19975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394" y="1"/>
                  </a:moveTo>
                  <a:cubicBezTo>
                    <a:pt x="616" y="1"/>
                    <a:pt x="798" y="183"/>
                    <a:pt x="798" y="405"/>
                  </a:cubicBezTo>
                  <a:cubicBezTo>
                    <a:pt x="798" y="617"/>
                    <a:pt x="616" y="799"/>
                    <a:pt x="394" y="799"/>
                  </a:cubicBezTo>
                  <a:cubicBezTo>
                    <a:pt x="182" y="799"/>
                    <a:pt x="0" y="617"/>
                    <a:pt x="0" y="405"/>
                  </a:cubicBezTo>
                  <a:cubicBezTo>
                    <a:pt x="0" y="183"/>
                    <a:pt x="182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7015975" y="4540725"/>
              <a:ext cx="19700" cy="19975"/>
            </a:xfrm>
            <a:custGeom>
              <a:avLst/>
              <a:gdLst/>
              <a:ahLst/>
              <a:cxnLst/>
              <a:rect l="l" t="t" r="r" b="b"/>
              <a:pathLst>
                <a:path w="788" h="799" extrusionOk="0">
                  <a:moveTo>
                    <a:pt x="394" y="1"/>
                  </a:moveTo>
                  <a:cubicBezTo>
                    <a:pt x="616" y="1"/>
                    <a:pt x="788" y="183"/>
                    <a:pt x="788" y="405"/>
                  </a:cubicBezTo>
                  <a:cubicBezTo>
                    <a:pt x="788" y="617"/>
                    <a:pt x="616" y="799"/>
                    <a:pt x="394" y="799"/>
                  </a:cubicBezTo>
                  <a:cubicBezTo>
                    <a:pt x="172" y="799"/>
                    <a:pt x="0" y="617"/>
                    <a:pt x="0" y="405"/>
                  </a:cubicBezTo>
                  <a:cubicBezTo>
                    <a:pt x="0" y="183"/>
                    <a:pt x="172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8952"/>
          <a:stretch/>
        </p:blipFill>
        <p:spPr>
          <a:xfrm>
            <a:off x="453553" y="773292"/>
            <a:ext cx="2646722" cy="2854576"/>
          </a:xfrm>
          <a:prstGeom prst="rect">
            <a:avLst/>
          </a:prstGeom>
        </p:spPr>
      </p:pic>
      <p:sp>
        <p:nvSpPr>
          <p:cNvPr id="238" name="Google Shape;4830;p44"/>
          <p:cNvSpPr/>
          <p:nvPr/>
        </p:nvSpPr>
        <p:spPr>
          <a:xfrm>
            <a:off x="5864042" y="609577"/>
            <a:ext cx="1436138" cy="14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5134;p47"/>
          <p:cNvSpPr txBox="1">
            <a:spLocks/>
          </p:cNvSpPr>
          <p:nvPr/>
        </p:nvSpPr>
        <p:spPr>
          <a:xfrm>
            <a:off x="5519302" y="1039149"/>
            <a:ext cx="2241900" cy="680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sr-Latn-RS" sz="7200" dirty="0" smtClean="0">
                <a:solidFill>
                  <a:schemeClr val="tx1"/>
                </a:solidFill>
                <a:latin typeface="Tulpen One" charset="0"/>
              </a:rPr>
              <a:t>14</a:t>
            </a:r>
            <a:endParaRPr lang="sr-Latn-RS" sz="7200" dirty="0">
              <a:solidFill>
                <a:schemeClr val="tx1"/>
              </a:solidFill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oogle Shape;5127;p47"/>
          <p:cNvGrpSpPr/>
          <p:nvPr/>
        </p:nvGrpSpPr>
        <p:grpSpPr>
          <a:xfrm>
            <a:off x="7477826" y="-171450"/>
            <a:ext cx="1666173" cy="1810215"/>
            <a:chOff x="5363677" y="2134817"/>
            <a:chExt cx="3083139" cy="3108668"/>
          </a:xfrm>
        </p:grpSpPr>
        <p:sp>
          <p:nvSpPr>
            <p:cNvPr id="5128" name="Google Shape;5128;p47"/>
            <p:cNvSpPr/>
            <p:nvPr/>
          </p:nvSpPr>
          <p:spPr>
            <a:xfrm rot="-1954123" flipH="1">
              <a:off x="5805365" y="2547342"/>
              <a:ext cx="2199762" cy="22836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7"/>
            <p:cNvSpPr/>
            <p:nvPr/>
          </p:nvSpPr>
          <p:spPr>
            <a:xfrm rot="-1054250" flipH="1">
              <a:off x="6608997" y="3344219"/>
              <a:ext cx="647930" cy="6479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3" name="Google Shape;5133;p47"/>
          <p:cNvSpPr txBox="1">
            <a:spLocks noGrp="1"/>
          </p:cNvSpPr>
          <p:nvPr>
            <p:ph type="title" idx="6"/>
          </p:nvPr>
        </p:nvSpPr>
        <p:spPr>
          <a:xfrm>
            <a:off x="713225" y="488900"/>
            <a:ext cx="77175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sr-Latn-RS" sz="7200" dirty="0" smtClean="0"/>
              <a:t>Mlečika</a:t>
            </a:r>
            <a:endParaRPr sz="7200" dirty="0"/>
          </a:p>
        </p:txBody>
      </p:sp>
      <p:sp>
        <p:nvSpPr>
          <p:cNvPr id="5134" name="Google Shape;5134;p47"/>
          <p:cNvSpPr txBox="1">
            <a:spLocks noGrp="1"/>
          </p:cNvSpPr>
          <p:nvPr>
            <p:ph type="title" idx="2"/>
          </p:nvPr>
        </p:nvSpPr>
        <p:spPr>
          <a:xfrm>
            <a:off x="7248885" y="376900"/>
            <a:ext cx="2241900" cy="680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5400" dirty="0" smtClean="0">
                <a:solidFill>
                  <a:schemeClr val="tx1"/>
                </a:solidFill>
              </a:rPr>
              <a:t>15</a:t>
            </a:r>
            <a:endParaRPr sz="5400" dirty="0">
              <a:solidFill>
                <a:schemeClr val="tx1"/>
              </a:solidFill>
            </a:endParaRPr>
          </a:p>
        </p:txBody>
      </p:sp>
      <p:grpSp>
        <p:nvGrpSpPr>
          <p:cNvPr id="5140" name="Google Shape;5140;p47"/>
          <p:cNvGrpSpPr/>
          <p:nvPr/>
        </p:nvGrpSpPr>
        <p:grpSpPr>
          <a:xfrm>
            <a:off x="7620000" y="4129607"/>
            <a:ext cx="1084065" cy="1116987"/>
            <a:chOff x="5979505" y="1233924"/>
            <a:chExt cx="1084065" cy="1116987"/>
          </a:xfrm>
        </p:grpSpPr>
        <p:sp>
          <p:nvSpPr>
            <p:cNvPr id="5141" name="Google Shape;5141;p47"/>
            <p:cNvSpPr/>
            <p:nvPr/>
          </p:nvSpPr>
          <p:spPr>
            <a:xfrm flipH="1">
              <a:off x="5979505" y="1597068"/>
              <a:ext cx="552425" cy="375015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7"/>
            <p:cNvSpPr/>
            <p:nvPr/>
          </p:nvSpPr>
          <p:spPr>
            <a:xfrm flipH="1">
              <a:off x="6227142" y="1810327"/>
              <a:ext cx="488353" cy="54058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7"/>
            <p:cNvSpPr/>
            <p:nvPr/>
          </p:nvSpPr>
          <p:spPr>
            <a:xfrm flipH="1">
              <a:off x="6258297" y="1233924"/>
              <a:ext cx="471043" cy="54897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7"/>
            <p:cNvSpPr/>
            <p:nvPr/>
          </p:nvSpPr>
          <p:spPr>
            <a:xfrm flipH="1">
              <a:off x="6488626" y="1763143"/>
              <a:ext cx="552425" cy="461506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7"/>
            <p:cNvSpPr/>
            <p:nvPr/>
          </p:nvSpPr>
          <p:spPr>
            <a:xfrm flipH="1">
              <a:off x="6505936" y="1396853"/>
              <a:ext cx="557634" cy="446640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7"/>
            <p:cNvSpPr/>
            <p:nvPr/>
          </p:nvSpPr>
          <p:spPr>
            <a:xfrm flipH="1">
              <a:off x="6466097" y="1717081"/>
              <a:ext cx="152426" cy="152406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7"/>
            <p:cNvSpPr/>
            <p:nvPr/>
          </p:nvSpPr>
          <p:spPr>
            <a:xfrm flipH="1">
              <a:off x="6464373" y="1827918"/>
              <a:ext cx="90077" cy="2415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7"/>
            <p:cNvSpPr/>
            <p:nvPr/>
          </p:nvSpPr>
          <p:spPr>
            <a:xfrm flipH="1">
              <a:off x="6344884" y="1805398"/>
              <a:ext cx="188770" cy="17146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7"/>
            <p:cNvSpPr/>
            <p:nvPr/>
          </p:nvSpPr>
          <p:spPr>
            <a:xfrm flipH="1">
              <a:off x="6277345" y="1801932"/>
              <a:ext cx="233808" cy="7981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7"/>
            <p:cNvSpPr/>
            <p:nvPr/>
          </p:nvSpPr>
          <p:spPr>
            <a:xfrm flipH="1">
              <a:off x="6254846" y="1700151"/>
              <a:ext cx="247653" cy="7755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7"/>
            <p:cNvSpPr/>
            <p:nvPr/>
          </p:nvSpPr>
          <p:spPr>
            <a:xfrm flipH="1">
              <a:off x="6367403" y="1564430"/>
              <a:ext cx="148940" cy="206361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7"/>
            <p:cNvSpPr/>
            <p:nvPr/>
          </p:nvSpPr>
          <p:spPr>
            <a:xfrm flipH="1">
              <a:off x="6481683" y="1529629"/>
              <a:ext cx="62369" cy="24635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7"/>
            <p:cNvSpPr/>
            <p:nvPr/>
          </p:nvSpPr>
          <p:spPr>
            <a:xfrm flipH="1">
              <a:off x="6528448" y="1564471"/>
              <a:ext cx="159338" cy="199388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7"/>
            <p:cNvSpPr/>
            <p:nvPr/>
          </p:nvSpPr>
          <p:spPr>
            <a:xfrm flipH="1">
              <a:off x="6545760" y="1651325"/>
              <a:ext cx="233808" cy="1246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7"/>
            <p:cNvSpPr/>
            <p:nvPr/>
          </p:nvSpPr>
          <p:spPr>
            <a:xfrm flipH="1">
              <a:off x="6583867" y="1782898"/>
              <a:ext cx="207823" cy="14401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7"/>
            <p:cNvSpPr/>
            <p:nvPr/>
          </p:nvSpPr>
          <p:spPr>
            <a:xfrm flipH="1">
              <a:off x="6563089" y="1819262"/>
              <a:ext cx="155872" cy="199388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7" name="Google Shape;5157;p47"/>
          <p:cNvGrpSpPr/>
          <p:nvPr/>
        </p:nvGrpSpPr>
        <p:grpSpPr>
          <a:xfrm>
            <a:off x="914400" y="-95250"/>
            <a:ext cx="1084065" cy="1116987"/>
            <a:chOff x="5853905" y="872987"/>
            <a:chExt cx="1084065" cy="1116987"/>
          </a:xfrm>
        </p:grpSpPr>
        <p:sp>
          <p:nvSpPr>
            <p:cNvPr id="5158" name="Google Shape;5158;p47"/>
            <p:cNvSpPr/>
            <p:nvPr/>
          </p:nvSpPr>
          <p:spPr>
            <a:xfrm flipH="1">
              <a:off x="5853905" y="1236131"/>
              <a:ext cx="552425" cy="375015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7"/>
            <p:cNvSpPr/>
            <p:nvPr/>
          </p:nvSpPr>
          <p:spPr>
            <a:xfrm flipH="1">
              <a:off x="6101542" y="1449389"/>
              <a:ext cx="488353" cy="54058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7"/>
            <p:cNvSpPr/>
            <p:nvPr/>
          </p:nvSpPr>
          <p:spPr>
            <a:xfrm flipH="1">
              <a:off x="6132697" y="872987"/>
              <a:ext cx="471043" cy="54897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7"/>
            <p:cNvSpPr/>
            <p:nvPr/>
          </p:nvSpPr>
          <p:spPr>
            <a:xfrm flipH="1">
              <a:off x="6363026" y="1402205"/>
              <a:ext cx="552425" cy="461506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7"/>
            <p:cNvSpPr/>
            <p:nvPr/>
          </p:nvSpPr>
          <p:spPr>
            <a:xfrm flipH="1">
              <a:off x="6380336" y="1035916"/>
              <a:ext cx="557634" cy="446640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7"/>
            <p:cNvSpPr/>
            <p:nvPr/>
          </p:nvSpPr>
          <p:spPr>
            <a:xfrm flipH="1">
              <a:off x="6340497" y="1356144"/>
              <a:ext cx="152426" cy="152406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7"/>
            <p:cNvSpPr/>
            <p:nvPr/>
          </p:nvSpPr>
          <p:spPr>
            <a:xfrm flipH="1">
              <a:off x="6338773" y="1466980"/>
              <a:ext cx="90077" cy="2415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7"/>
            <p:cNvSpPr/>
            <p:nvPr/>
          </p:nvSpPr>
          <p:spPr>
            <a:xfrm flipH="1">
              <a:off x="6219284" y="1444460"/>
              <a:ext cx="188770" cy="17146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7"/>
            <p:cNvSpPr/>
            <p:nvPr/>
          </p:nvSpPr>
          <p:spPr>
            <a:xfrm flipH="1">
              <a:off x="6151745" y="1440994"/>
              <a:ext cx="233808" cy="7981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7"/>
            <p:cNvSpPr/>
            <p:nvPr/>
          </p:nvSpPr>
          <p:spPr>
            <a:xfrm flipH="1">
              <a:off x="6129246" y="1339214"/>
              <a:ext cx="247653" cy="7755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7"/>
            <p:cNvSpPr/>
            <p:nvPr/>
          </p:nvSpPr>
          <p:spPr>
            <a:xfrm flipH="1">
              <a:off x="6241803" y="1203493"/>
              <a:ext cx="148940" cy="206360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7"/>
            <p:cNvSpPr/>
            <p:nvPr/>
          </p:nvSpPr>
          <p:spPr>
            <a:xfrm flipH="1">
              <a:off x="6356083" y="1168691"/>
              <a:ext cx="62369" cy="24635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7"/>
            <p:cNvSpPr/>
            <p:nvPr/>
          </p:nvSpPr>
          <p:spPr>
            <a:xfrm flipH="1">
              <a:off x="6402848" y="1203533"/>
              <a:ext cx="159338" cy="199388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7"/>
            <p:cNvSpPr/>
            <p:nvPr/>
          </p:nvSpPr>
          <p:spPr>
            <a:xfrm flipH="1">
              <a:off x="6420160" y="1290387"/>
              <a:ext cx="233808" cy="1246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7"/>
            <p:cNvSpPr/>
            <p:nvPr/>
          </p:nvSpPr>
          <p:spPr>
            <a:xfrm flipH="1">
              <a:off x="6458267" y="1421960"/>
              <a:ext cx="207823" cy="14401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7"/>
            <p:cNvSpPr/>
            <p:nvPr/>
          </p:nvSpPr>
          <p:spPr>
            <a:xfrm flipH="1">
              <a:off x="6437489" y="1458325"/>
              <a:ext cx="155872" cy="199388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44484"/>
            <a:ext cx="7455483" cy="393600"/>
          </a:xfrm>
        </p:spPr>
        <p:txBody>
          <a:bodyPr/>
          <a:lstStyle/>
          <a:p>
            <a:pPr algn="l"/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Ime biljke: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Mlečika</a:t>
            </a: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/>
            </a:r>
            <a:b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</a:b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Porodica:</a:t>
            </a:r>
            <a:r>
              <a:rPr lang="en-US" sz="3200" dirty="0" smtClean="0">
                <a:solidFill>
                  <a:schemeClr val="tx1"/>
                </a:solidFill>
                <a:latin typeface="Big Shoulders Text Light" charset="0"/>
              </a:rPr>
              <a:t>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Mlečika</a:t>
            </a: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/>
            </a:r>
            <a:b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</a:b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Mesto: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Žitkovac</a:t>
            </a: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/>
            </a:r>
            <a:b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</a:b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Opis staništa: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dvorište</a:t>
            </a: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/>
            </a:r>
            <a:b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</a:b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Datum: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April 2021.</a:t>
            </a:r>
            <a:b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</a:br>
            <a:r>
              <a:rPr lang="sr-Latn-RS" sz="3200" dirty="0" smtClean="0">
                <a:solidFill>
                  <a:schemeClr val="tx1"/>
                </a:solidFill>
                <a:latin typeface="Big Shoulders Text Light" charset="0"/>
              </a:rPr>
              <a:t>Ime i prezime: </a:t>
            </a:r>
            <a:r>
              <a:rPr lang="sr-Latn-RS" sz="3200" b="1" dirty="0" smtClean="0">
                <a:solidFill>
                  <a:schemeClr val="tx1"/>
                </a:solidFill>
                <a:latin typeface="Big Shoulders Text Light" charset="0"/>
              </a:rPr>
              <a:t>Milica Kostić, Sara Stanković</a:t>
            </a:r>
            <a:endParaRPr lang="en-US" sz="3200" b="1" dirty="0">
              <a:solidFill>
                <a:schemeClr val="tx1"/>
              </a:solidFill>
              <a:latin typeface="Big Shoulders Text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7"/>
          <a:stretch/>
        </p:blipFill>
        <p:spPr>
          <a:xfrm>
            <a:off x="6361796" y="1200150"/>
            <a:ext cx="2343556" cy="1761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276600" y="2092387"/>
            <a:ext cx="2861215" cy="190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Google Shape;5178;p4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>
                <a:latin typeface="Big Shoulders Text Light" charset="0"/>
              </a:rPr>
              <a:t>Ljutić</a:t>
            </a:r>
            <a:endParaRPr sz="6000" dirty="0">
              <a:latin typeface="Big Shoulders Text Light" charset="0"/>
            </a:endParaRPr>
          </a:p>
        </p:txBody>
      </p:sp>
      <p:sp>
        <p:nvSpPr>
          <p:cNvPr id="5184" name="Google Shape;5184;p48"/>
          <p:cNvSpPr txBox="1"/>
          <p:nvPr/>
        </p:nvSpPr>
        <p:spPr>
          <a:xfrm>
            <a:off x="685800" y="2958783"/>
            <a:ext cx="47244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biljke:</a:t>
            </a:r>
            <a:r>
              <a:rPr lang="en-U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 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Poljski </a:t>
            </a:r>
            <a:r>
              <a:rPr lang="sr-Latn-RS" sz="2400" b="1" dirty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l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jutić</a:t>
            </a:r>
            <a:endParaRPr lang="sr-Latn-RS" sz="2400" b="1" dirty="0" smtClean="0">
              <a:solidFill>
                <a:srgbClr val="020C13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Porodica: </a:t>
            </a:r>
            <a:r>
              <a:rPr lang="sr-Latn-RS" sz="2400" b="1" dirty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L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jutića</a:t>
            </a:r>
            <a:endParaRPr lang="sr-Latn-RS" sz="2400" b="1" dirty="0" smtClean="0">
              <a:solidFill>
                <a:srgbClr val="020C13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Mesto: 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Opis staništa: 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dvorište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Datum: 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i prezime: </a:t>
            </a:r>
            <a:r>
              <a:rPr lang="sr-Latn-RS" sz="2400" b="1" dirty="0" smtClean="0">
                <a:solidFill>
                  <a:srgbClr val="020C13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Milica Kostić, Sara Stanković</a:t>
            </a:r>
          </a:p>
        </p:txBody>
      </p:sp>
      <p:sp>
        <p:nvSpPr>
          <p:cNvPr id="5185" name="Google Shape;5185;p48"/>
          <p:cNvSpPr/>
          <p:nvPr/>
        </p:nvSpPr>
        <p:spPr>
          <a:xfrm>
            <a:off x="133655" y="183654"/>
            <a:ext cx="1344550" cy="139460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9" name="Google Shape;5179;p48"/>
          <p:cNvSpPr txBox="1"/>
          <p:nvPr/>
        </p:nvSpPr>
        <p:spPr>
          <a:xfrm>
            <a:off x="574825" y="791696"/>
            <a:ext cx="974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7200" dirty="0" smtClean="0">
                <a:solidFill>
                  <a:srgbClr val="020C13"/>
                </a:solidFill>
                <a:latin typeface="Tulpen One"/>
                <a:ea typeface="Tulpen One"/>
                <a:cs typeface="Tulpen One"/>
                <a:sym typeface="Tulpen One"/>
              </a:rPr>
              <a:t>16</a:t>
            </a:r>
            <a:endParaRPr sz="7200" dirty="0">
              <a:solidFill>
                <a:srgbClr val="020C13"/>
              </a:solidFill>
              <a:latin typeface="Tulpen One"/>
              <a:ea typeface="Tulpen One"/>
              <a:cs typeface="Tulpen One"/>
              <a:sym typeface="Tulpen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8110"/>
          <a:stretch/>
        </p:blipFill>
        <p:spPr>
          <a:xfrm>
            <a:off x="5562600" y="1494002"/>
            <a:ext cx="3181241" cy="3349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" name="Google Shape;5718;p51"/>
          <p:cNvSpPr/>
          <p:nvPr/>
        </p:nvSpPr>
        <p:spPr>
          <a:xfrm>
            <a:off x="7671500" y="361950"/>
            <a:ext cx="1000779" cy="982441"/>
          </a:xfrm>
          <a:custGeom>
            <a:avLst/>
            <a:gdLst/>
            <a:ahLst/>
            <a:cxnLst/>
            <a:rect l="l" t="t" r="r" b="b"/>
            <a:pathLst>
              <a:path w="20424" h="20424" extrusionOk="0">
                <a:moveTo>
                  <a:pt x="10210" y="1"/>
                </a:moveTo>
                <a:cubicBezTo>
                  <a:pt x="4570" y="1"/>
                  <a:pt x="1" y="4573"/>
                  <a:pt x="1" y="10214"/>
                </a:cubicBezTo>
                <a:cubicBezTo>
                  <a:pt x="1" y="15851"/>
                  <a:pt x="4570" y="20424"/>
                  <a:pt x="10210" y="20424"/>
                </a:cubicBezTo>
                <a:cubicBezTo>
                  <a:pt x="15851" y="20424"/>
                  <a:pt x="20424" y="15851"/>
                  <a:pt x="20424" y="10214"/>
                </a:cubicBezTo>
                <a:cubicBezTo>
                  <a:pt x="20424" y="4573"/>
                  <a:pt x="15851" y="1"/>
                  <a:pt x="102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4" name="Google Shape;5704;p51"/>
          <p:cNvSpPr txBox="1">
            <a:spLocks noGrp="1"/>
          </p:cNvSpPr>
          <p:nvPr>
            <p:ph type="title"/>
          </p:nvPr>
        </p:nvSpPr>
        <p:spPr>
          <a:xfrm>
            <a:off x="7723825" y="650070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4800" dirty="0" smtClean="0">
                <a:solidFill>
                  <a:schemeClr val="tx1"/>
                </a:solidFill>
              </a:rPr>
              <a:t>17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5727" name="Google Shape;5727;p51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r-Latn-RS" b="1" dirty="0" smtClean="0"/>
              <a:t>Žutenica</a:t>
            </a:r>
            <a:endParaRPr b="1" dirty="0"/>
          </a:p>
        </p:txBody>
      </p:sp>
      <p:grpSp>
        <p:nvGrpSpPr>
          <p:cNvPr id="5728" name="Google Shape;5728;p51"/>
          <p:cNvGrpSpPr/>
          <p:nvPr/>
        </p:nvGrpSpPr>
        <p:grpSpPr>
          <a:xfrm>
            <a:off x="-690031" y="1791264"/>
            <a:ext cx="1368044" cy="1311069"/>
            <a:chOff x="-690031" y="1791264"/>
            <a:chExt cx="1368044" cy="1311069"/>
          </a:xfrm>
        </p:grpSpPr>
        <p:sp>
          <p:nvSpPr>
            <p:cNvPr id="5729" name="Google Shape;5729;p51"/>
            <p:cNvSpPr/>
            <p:nvPr/>
          </p:nvSpPr>
          <p:spPr>
            <a:xfrm rot="5191222" flipH="1">
              <a:off x="-342710" y="1910207"/>
              <a:ext cx="659867" cy="44795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51"/>
            <p:cNvSpPr/>
            <p:nvPr/>
          </p:nvSpPr>
          <p:spPr>
            <a:xfrm rot="5191222" flipH="1">
              <a:off x="-641729" y="2089808"/>
              <a:ext cx="583333" cy="645723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51"/>
            <p:cNvSpPr/>
            <p:nvPr/>
          </p:nvSpPr>
          <p:spPr>
            <a:xfrm rot="5191222" flipH="1">
              <a:off x="52339" y="2070132"/>
              <a:ext cx="562656" cy="65575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51"/>
            <p:cNvSpPr/>
            <p:nvPr/>
          </p:nvSpPr>
          <p:spPr>
            <a:xfrm rot="5191222" flipH="1">
              <a:off x="-555325" y="2480647"/>
              <a:ext cx="659867" cy="55126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51"/>
            <p:cNvSpPr/>
            <p:nvPr/>
          </p:nvSpPr>
          <p:spPr>
            <a:xfrm rot="5191222" flipH="1">
              <a:off x="-111493" y="2486170"/>
              <a:ext cx="666089" cy="533508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51"/>
            <p:cNvSpPr/>
            <p:nvPr/>
          </p:nvSpPr>
          <p:spPr>
            <a:xfrm rot="5191222" flipH="1">
              <a:off x="-93389" y="2385475"/>
              <a:ext cx="182072" cy="182048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51"/>
            <p:cNvSpPr/>
            <p:nvPr/>
          </p:nvSpPr>
          <p:spPr>
            <a:xfrm rot="5191222" flipH="1">
              <a:off x="-243774" y="2304316"/>
              <a:ext cx="107597" cy="2884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51"/>
            <p:cNvSpPr/>
            <p:nvPr/>
          </p:nvSpPr>
          <p:spPr>
            <a:xfrm rot="5191222" flipH="1">
              <a:off x="-239203" y="2258350"/>
              <a:ext cx="225484" cy="204807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51"/>
            <p:cNvSpPr/>
            <p:nvPr/>
          </p:nvSpPr>
          <p:spPr>
            <a:xfrm rot="5191222" flipH="1">
              <a:off x="-210603" y="2255837"/>
              <a:ext cx="279282" cy="95344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51"/>
            <p:cNvSpPr/>
            <p:nvPr/>
          </p:nvSpPr>
          <p:spPr>
            <a:xfrm rot="5191222" flipH="1">
              <a:off x="-97324" y="2231157"/>
              <a:ext cx="295819" cy="92639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51"/>
            <p:cNvSpPr/>
            <p:nvPr/>
          </p:nvSpPr>
          <p:spPr>
            <a:xfrm rot="5191222" flipH="1">
              <a:off x="51214" y="2224409"/>
              <a:ext cx="177908" cy="246496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51"/>
            <p:cNvSpPr/>
            <p:nvPr/>
          </p:nvSpPr>
          <p:spPr>
            <a:xfrm rot="5191222" flipH="1">
              <a:off x="125711" y="2284092"/>
              <a:ext cx="74499" cy="294263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51"/>
            <p:cNvSpPr/>
            <p:nvPr/>
          </p:nvSpPr>
          <p:spPr>
            <a:xfrm rot="5191222" flipH="1">
              <a:off x="61167" y="2426501"/>
              <a:ext cx="190328" cy="238167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51"/>
            <p:cNvSpPr/>
            <p:nvPr/>
          </p:nvSpPr>
          <p:spPr>
            <a:xfrm rot="5191222" flipH="1">
              <a:off x="-38339" y="2539740"/>
              <a:ext cx="279282" cy="14890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51"/>
            <p:cNvSpPr/>
            <p:nvPr/>
          </p:nvSpPr>
          <p:spPr>
            <a:xfrm rot="5191222" flipH="1">
              <a:off x="-189379" y="2568363"/>
              <a:ext cx="248243" cy="17202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51"/>
            <p:cNvSpPr/>
            <p:nvPr/>
          </p:nvSpPr>
          <p:spPr>
            <a:xfrm rot="5191222" flipH="1">
              <a:off x="-238103" y="2484204"/>
              <a:ext cx="186188" cy="238167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5" name="Google Shape;5745;p51"/>
          <p:cNvGrpSpPr/>
          <p:nvPr/>
        </p:nvGrpSpPr>
        <p:grpSpPr>
          <a:xfrm>
            <a:off x="7139265" y="4077684"/>
            <a:ext cx="1368044" cy="1311069"/>
            <a:chOff x="-954440" y="109864"/>
            <a:chExt cx="1368044" cy="1311069"/>
          </a:xfrm>
        </p:grpSpPr>
        <p:sp>
          <p:nvSpPr>
            <p:cNvPr id="5746" name="Google Shape;5746;p51"/>
            <p:cNvSpPr/>
            <p:nvPr/>
          </p:nvSpPr>
          <p:spPr>
            <a:xfrm rot="5608778">
              <a:off x="-607119" y="854038"/>
              <a:ext cx="659867" cy="44795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51"/>
            <p:cNvSpPr/>
            <p:nvPr/>
          </p:nvSpPr>
          <p:spPr>
            <a:xfrm rot="5608778">
              <a:off x="-906138" y="476667"/>
              <a:ext cx="583333" cy="645723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51"/>
            <p:cNvSpPr/>
            <p:nvPr/>
          </p:nvSpPr>
          <p:spPr>
            <a:xfrm rot="5608778">
              <a:off x="-212070" y="486316"/>
              <a:ext cx="562656" cy="65575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51"/>
            <p:cNvSpPr/>
            <p:nvPr/>
          </p:nvSpPr>
          <p:spPr>
            <a:xfrm rot="5608778">
              <a:off x="-819734" y="180286"/>
              <a:ext cx="659867" cy="55126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51"/>
            <p:cNvSpPr/>
            <p:nvPr/>
          </p:nvSpPr>
          <p:spPr>
            <a:xfrm rot="5608778">
              <a:off x="-375901" y="192520"/>
              <a:ext cx="666089" cy="533508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51"/>
            <p:cNvSpPr/>
            <p:nvPr/>
          </p:nvSpPr>
          <p:spPr>
            <a:xfrm rot="5608778">
              <a:off x="-357798" y="644674"/>
              <a:ext cx="182072" cy="182048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51"/>
            <p:cNvSpPr/>
            <p:nvPr/>
          </p:nvSpPr>
          <p:spPr>
            <a:xfrm rot="5608778">
              <a:off x="-508183" y="619410"/>
              <a:ext cx="107597" cy="2884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51"/>
            <p:cNvSpPr/>
            <p:nvPr/>
          </p:nvSpPr>
          <p:spPr>
            <a:xfrm rot="5608778">
              <a:off x="-503612" y="749040"/>
              <a:ext cx="225484" cy="204807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51"/>
            <p:cNvSpPr/>
            <p:nvPr/>
          </p:nvSpPr>
          <p:spPr>
            <a:xfrm rot="5608778">
              <a:off x="-475012" y="861017"/>
              <a:ext cx="279282" cy="95344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51"/>
            <p:cNvSpPr/>
            <p:nvPr/>
          </p:nvSpPr>
          <p:spPr>
            <a:xfrm rot="5608778">
              <a:off x="-361733" y="888401"/>
              <a:ext cx="295819" cy="92639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51"/>
            <p:cNvSpPr/>
            <p:nvPr/>
          </p:nvSpPr>
          <p:spPr>
            <a:xfrm rot="5608778">
              <a:off x="-213195" y="741293"/>
              <a:ext cx="177908" cy="246496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51"/>
            <p:cNvSpPr/>
            <p:nvPr/>
          </p:nvSpPr>
          <p:spPr>
            <a:xfrm rot="5608778">
              <a:off x="-138698" y="633842"/>
              <a:ext cx="74499" cy="294263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51"/>
            <p:cNvSpPr/>
            <p:nvPr/>
          </p:nvSpPr>
          <p:spPr>
            <a:xfrm rot="5608778">
              <a:off x="-203242" y="547529"/>
              <a:ext cx="190328" cy="238167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51"/>
            <p:cNvSpPr/>
            <p:nvPr/>
          </p:nvSpPr>
          <p:spPr>
            <a:xfrm rot="5608778">
              <a:off x="-302748" y="523555"/>
              <a:ext cx="279282" cy="14890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51"/>
            <p:cNvSpPr/>
            <p:nvPr/>
          </p:nvSpPr>
          <p:spPr>
            <a:xfrm rot="5608778">
              <a:off x="-453788" y="471814"/>
              <a:ext cx="248243" cy="17202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51"/>
            <p:cNvSpPr/>
            <p:nvPr/>
          </p:nvSpPr>
          <p:spPr>
            <a:xfrm rot="5608778">
              <a:off x="-502512" y="489826"/>
              <a:ext cx="186188" cy="238167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Subtitle 9"/>
          <p:cNvSpPr>
            <a:spLocks noGrp="1"/>
          </p:cNvSpPr>
          <p:nvPr>
            <p:ph type="subTitle" idx="7"/>
          </p:nvPr>
        </p:nvSpPr>
        <p:spPr>
          <a:xfrm>
            <a:off x="4142769" y="1344390"/>
            <a:ext cx="5562601" cy="2522760"/>
          </a:xfrm>
        </p:spPr>
        <p:txBody>
          <a:bodyPr/>
          <a:lstStyle/>
          <a:p>
            <a:pPr algn="l"/>
            <a:r>
              <a:rPr lang="sr-Latn-RS" sz="2400" dirty="0" smtClean="0">
                <a:latin typeface="Big Shoulders Text Light" charset="0"/>
              </a:rPr>
              <a:t>Ime biljke: </a:t>
            </a:r>
            <a:r>
              <a:rPr lang="sr-Latn-RS" sz="2400" b="1" dirty="0" smtClean="0">
                <a:latin typeface="Big Shoulders Text Light" charset="0"/>
              </a:rPr>
              <a:t>Žutenica</a:t>
            </a:r>
          </a:p>
          <a:p>
            <a:pPr algn="l"/>
            <a:r>
              <a:rPr lang="sr-Latn-RS" sz="2400" dirty="0" smtClean="0">
                <a:latin typeface="Big Shoulders Text Light" charset="0"/>
              </a:rPr>
              <a:t>Porodica:</a:t>
            </a:r>
            <a:r>
              <a:rPr lang="en-US" sz="2400" dirty="0" smtClean="0">
                <a:latin typeface="Big Shoulders Text Light" charset="0"/>
              </a:rPr>
              <a:t> </a:t>
            </a:r>
            <a:r>
              <a:rPr lang="sr-Latn-RS" sz="2400" b="1" dirty="0" smtClean="0">
                <a:latin typeface="Big Shoulders Text Light" charset="0"/>
              </a:rPr>
              <a:t>Glavočika</a:t>
            </a:r>
          </a:p>
          <a:p>
            <a:pPr algn="l"/>
            <a:r>
              <a:rPr lang="sr-Latn-RS" sz="2400" dirty="0" smtClean="0">
                <a:latin typeface="Big Shoulders Text Light" charset="0"/>
              </a:rPr>
              <a:t>Mesto: </a:t>
            </a:r>
            <a:r>
              <a:rPr lang="sr-Latn-RS" sz="2400" b="1" dirty="0" smtClean="0">
                <a:latin typeface="Big Shoulders Text Light" charset="0"/>
              </a:rPr>
              <a:t>Žitkovac</a:t>
            </a:r>
          </a:p>
          <a:p>
            <a:pPr algn="l"/>
            <a:r>
              <a:rPr lang="sr-Latn-RS" sz="2400" dirty="0" smtClean="0">
                <a:latin typeface="Big Shoulders Text Light" charset="0"/>
              </a:rPr>
              <a:t>Opis staništa: </a:t>
            </a:r>
            <a:r>
              <a:rPr lang="sr-Latn-RS" sz="2400" b="1" dirty="0" smtClean="0">
                <a:latin typeface="Big Shoulders Text Light" charset="0"/>
              </a:rPr>
              <a:t>pored pruge</a:t>
            </a:r>
            <a:endParaRPr lang="sr-Latn-RS" sz="2400" b="1" dirty="0">
              <a:latin typeface="Big Shoulders Text Light" charset="0"/>
            </a:endParaRPr>
          </a:p>
          <a:p>
            <a:pPr algn="l"/>
            <a:r>
              <a:rPr lang="sr-Latn-RS" sz="2400" dirty="0" smtClean="0">
                <a:latin typeface="Big Shoulders Text Light" charset="0"/>
              </a:rPr>
              <a:t>Datum: </a:t>
            </a:r>
            <a:r>
              <a:rPr lang="sr-Latn-RS" sz="2400" b="1" dirty="0" smtClean="0">
                <a:latin typeface="Big Shoulders Text Light" charset="0"/>
              </a:rPr>
              <a:t>April 2021.</a:t>
            </a:r>
          </a:p>
          <a:p>
            <a:pPr algn="l"/>
            <a:r>
              <a:rPr lang="sr-Latn-RS" sz="2400" dirty="0" smtClean="0">
                <a:latin typeface="Big Shoulders Text Light" charset="0"/>
              </a:rPr>
              <a:t>Ime i prezime: </a:t>
            </a:r>
            <a:r>
              <a:rPr lang="sr-Latn-RS" sz="2400" b="1" dirty="0" smtClean="0">
                <a:latin typeface="Big Shoulders Text Light" charset="0"/>
              </a:rPr>
              <a:t>Milica Kostić, Sara Stanković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20722"/>
          <a:stretch/>
        </p:blipFill>
        <p:spPr>
          <a:xfrm>
            <a:off x="678013" y="2089036"/>
            <a:ext cx="2299172" cy="2952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 b="12265"/>
          <a:stretch/>
        </p:blipFill>
        <p:spPr>
          <a:xfrm>
            <a:off x="2514600" y="1344391"/>
            <a:ext cx="1524000" cy="1445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3" name="Google Shape;6463;p60"/>
          <p:cNvGrpSpPr/>
          <p:nvPr/>
        </p:nvGrpSpPr>
        <p:grpSpPr>
          <a:xfrm rot="3199081">
            <a:off x="-107592" y="-808376"/>
            <a:ext cx="2587378" cy="3249782"/>
            <a:chOff x="2765600" y="175982"/>
            <a:chExt cx="2587260" cy="3249635"/>
          </a:xfrm>
        </p:grpSpPr>
        <p:sp>
          <p:nvSpPr>
            <p:cNvPr id="6464" name="Google Shape;6464;p60"/>
            <p:cNvSpPr/>
            <p:nvPr/>
          </p:nvSpPr>
          <p:spPr>
            <a:xfrm rot="-6663139" flipH="1">
              <a:off x="2834664" y="1353400"/>
              <a:ext cx="2703722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60"/>
            <p:cNvSpPr/>
            <p:nvPr/>
          </p:nvSpPr>
          <p:spPr>
            <a:xfrm rot="-6663139" flipH="1">
              <a:off x="4064756" y="2219950"/>
              <a:ext cx="505221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60"/>
            <p:cNvSpPr/>
            <p:nvPr/>
          </p:nvSpPr>
          <p:spPr>
            <a:xfrm rot="3963123">
              <a:off x="4149309" y="1041358"/>
              <a:ext cx="677439" cy="519967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60"/>
            <p:cNvSpPr/>
            <p:nvPr/>
          </p:nvSpPr>
          <p:spPr>
            <a:xfrm rot="-6663139" flipH="1">
              <a:off x="3465726" y="992873"/>
              <a:ext cx="812854" cy="66596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60"/>
            <p:cNvSpPr/>
            <p:nvPr/>
          </p:nvSpPr>
          <p:spPr>
            <a:xfrm rot="7531865">
              <a:off x="4687804" y="1289015"/>
              <a:ext cx="481905" cy="50023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60"/>
            <p:cNvSpPr/>
            <p:nvPr/>
          </p:nvSpPr>
          <p:spPr>
            <a:xfrm rot="7531865">
              <a:off x="4882219" y="1609240"/>
              <a:ext cx="91710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60"/>
            <p:cNvSpPr/>
            <p:nvPr/>
          </p:nvSpPr>
          <p:spPr>
            <a:xfrm rot="7531865">
              <a:off x="4868096" y="1611109"/>
              <a:ext cx="82210" cy="3820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60"/>
            <p:cNvSpPr/>
            <p:nvPr/>
          </p:nvSpPr>
          <p:spPr>
            <a:xfrm rot="7531865">
              <a:off x="4920290" y="170681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60"/>
            <p:cNvSpPr/>
            <p:nvPr/>
          </p:nvSpPr>
          <p:spPr>
            <a:xfrm rot="7531865">
              <a:off x="4889523" y="1682109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60"/>
            <p:cNvSpPr/>
            <p:nvPr/>
          </p:nvSpPr>
          <p:spPr>
            <a:xfrm rot="7531865">
              <a:off x="4915881" y="1595107"/>
              <a:ext cx="61385" cy="6928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60"/>
            <p:cNvSpPr/>
            <p:nvPr/>
          </p:nvSpPr>
          <p:spPr>
            <a:xfrm rot="7531865">
              <a:off x="4957609" y="1681189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60"/>
            <p:cNvSpPr/>
            <p:nvPr/>
          </p:nvSpPr>
          <p:spPr>
            <a:xfrm rot="7531865">
              <a:off x="4789192" y="1540296"/>
              <a:ext cx="88786" cy="726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60"/>
            <p:cNvSpPr/>
            <p:nvPr/>
          </p:nvSpPr>
          <p:spPr>
            <a:xfrm rot="7531865">
              <a:off x="4812251" y="1518934"/>
              <a:ext cx="57733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60"/>
            <p:cNvSpPr/>
            <p:nvPr/>
          </p:nvSpPr>
          <p:spPr>
            <a:xfrm rot="7531865">
              <a:off x="4751593" y="1584665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60"/>
            <p:cNvSpPr/>
            <p:nvPr/>
          </p:nvSpPr>
          <p:spPr>
            <a:xfrm rot="7531865">
              <a:off x="4774183" y="154762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60"/>
            <p:cNvSpPr/>
            <p:nvPr/>
          </p:nvSpPr>
          <p:spPr>
            <a:xfrm rot="7531865">
              <a:off x="4810862" y="1569419"/>
              <a:ext cx="81483" cy="4287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60"/>
            <p:cNvSpPr/>
            <p:nvPr/>
          </p:nvSpPr>
          <p:spPr>
            <a:xfrm rot="7531865">
              <a:off x="4792143" y="161333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60"/>
            <p:cNvSpPr/>
            <p:nvPr/>
          </p:nvSpPr>
          <p:spPr>
            <a:xfrm rot="7531865">
              <a:off x="4846934" y="1418536"/>
              <a:ext cx="38734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60"/>
            <p:cNvSpPr/>
            <p:nvPr/>
          </p:nvSpPr>
          <p:spPr>
            <a:xfrm rot="7531865">
              <a:off x="4865370" y="1431512"/>
              <a:ext cx="49696" cy="71720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60"/>
            <p:cNvSpPr/>
            <p:nvPr/>
          </p:nvSpPr>
          <p:spPr>
            <a:xfrm rot="7531865">
              <a:off x="4851683" y="1449480"/>
              <a:ext cx="15719" cy="8037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60"/>
            <p:cNvSpPr/>
            <p:nvPr/>
          </p:nvSpPr>
          <p:spPr>
            <a:xfrm rot="7531865">
              <a:off x="4808076" y="144928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60"/>
            <p:cNvSpPr/>
            <p:nvPr/>
          </p:nvSpPr>
          <p:spPr>
            <a:xfrm rot="7532675">
              <a:off x="4856711" y="1473101"/>
              <a:ext cx="136800" cy="13673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60"/>
            <p:cNvSpPr/>
            <p:nvPr/>
          </p:nvSpPr>
          <p:spPr>
            <a:xfrm rot="7533085">
              <a:off x="4979023" y="1770966"/>
              <a:ext cx="308255" cy="31977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60"/>
            <p:cNvSpPr/>
            <p:nvPr/>
          </p:nvSpPr>
          <p:spPr>
            <a:xfrm rot="7533085">
              <a:off x="5179632" y="1919949"/>
              <a:ext cx="28987" cy="6729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60"/>
            <p:cNvSpPr/>
            <p:nvPr/>
          </p:nvSpPr>
          <p:spPr>
            <a:xfrm rot="7533085">
              <a:off x="5177110" y="1934421"/>
              <a:ext cx="11693" cy="5628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60"/>
            <p:cNvSpPr/>
            <p:nvPr/>
          </p:nvSpPr>
          <p:spPr>
            <a:xfrm rot="7533085">
              <a:off x="5233490" y="1960328"/>
              <a:ext cx="13088" cy="1307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60"/>
            <p:cNvSpPr/>
            <p:nvPr/>
          </p:nvSpPr>
          <p:spPr>
            <a:xfrm rot="7533085">
              <a:off x="5211875" y="1978410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60"/>
            <p:cNvSpPr/>
            <p:nvPr/>
          </p:nvSpPr>
          <p:spPr>
            <a:xfrm rot="7533085">
              <a:off x="5170929" y="1915833"/>
              <a:ext cx="36227" cy="48447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60"/>
            <p:cNvSpPr/>
            <p:nvPr/>
          </p:nvSpPr>
          <p:spPr>
            <a:xfrm rot="7533085">
              <a:off x="5224371" y="1936560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60"/>
            <p:cNvSpPr/>
            <p:nvPr/>
          </p:nvSpPr>
          <p:spPr>
            <a:xfrm rot="7533085">
              <a:off x="5103315" y="1975683"/>
              <a:ext cx="58663" cy="434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60"/>
            <p:cNvSpPr/>
            <p:nvPr/>
          </p:nvSpPr>
          <p:spPr>
            <a:xfrm rot="7533085">
              <a:off x="5094272" y="1976864"/>
              <a:ext cx="52586" cy="24425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60"/>
            <p:cNvSpPr/>
            <p:nvPr/>
          </p:nvSpPr>
          <p:spPr>
            <a:xfrm rot="7533085">
              <a:off x="5127661" y="2038096"/>
              <a:ext cx="13093" cy="130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60"/>
            <p:cNvSpPr/>
            <p:nvPr/>
          </p:nvSpPr>
          <p:spPr>
            <a:xfrm rot="7533085">
              <a:off x="5107974" y="2022288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60"/>
            <p:cNvSpPr/>
            <p:nvPr/>
          </p:nvSpPr>
          <p:spPr>
            <a:xfrm rot="7533085">
              <a:off x="5124852" y="1966645"/>
              <a:ext cx="39265" cy="44292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60"/>
            <p:cNvSpPr/>
            <p:nvPr/>
          </p:nvSpPr>
          <p:spPr>
            <a:xfrm rot="7533085">
              <a:off x="5151537" y="2021699"/>
              <a:ext cx="8185" cy="841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60"/>
            <p:cNvSpPr/>
            <p:nvPr/>
          </p:nvSpPr>
          <p:spPr>
            <a:xfrm rot="7533085">
              <a:off x="5043794" y="1931574"/>
              <a:ext cx="56793" cy="46452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60"/>
            <p:cNvSpPr/>
            <p:nvPr/>
          </p:nvSpPr>
          <p:spPr>
            <a:xfrm rot="7533085">
              <a:off x="5058546" y="1917910"/>
              <a:ext cx="36930" cy="45919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60"/>
            <p:cNvSpPr/>
            <p:nvPr/>
          </p:nvSpPr>
          <p:spPr>
            <a:xfrm rot="7533085">
              <a:off x="5019724" y="1959944"/>
              <a:ext cx="13093" cy="128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60"/>
            <p:cNvSpPr/>
            <p:nvPr/>
          </p:nvSpPr>
          <p:spPr>
            <a:xfrm rot="7533085">
              <a:off x="5034176" y="1936239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60"/>
            <p:cNvSpPr/>
            <p:nvPr/>
          </p:nvSpPr>
          <p:spPr>
            <a:xfrm rot="7533085">
              <a:off x="5057653" y="1950193"/>
              <a:ext cx="52121" cy="27407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60"/>
            <p:cNvSpPr/>
            <p:nvPr/>
          </p:nvSpPr>
          <p:spPr>
            <a:xfrm rot="7533085">
              <a:off x="5045667" y="1978283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60"/>
            <p:cNvSpPr/>
            <p:nvPr/>
          </p:nvSpPr>
          <p:spPr>
            <a:xfrm rot="7533085">
              <a:off x="5080742" y="1853690"/>
              <a:ext cx="24776" cy="63545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60"/>
            <p:cNvSpPr/>
            <p:nvPr/>
          </p:nvSpPr>
          <p:spPr>
            <a:xfrm rot="7533085">
              <a:off x="5092533" y="1861977"/>
              <a:ext cx="31788" cy="4584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60"/>
            <p:cNvSpPr/>
            <p:nvPr/>
          </p:nvSpPr>
          <p:spPr>
            <a:xfrm rot="7533085">
              <a:off x="5059330" y="1842850"/>
              <a:ext cx="12861" cy="1307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60"/>
            <p:cNvSpPr/>
            <p:nvPr/>
          </p:nvSpPr>
          <p:spPr>
            <a:xfrm rot="7533085">
              <a:off x="5090259" y="1846482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60"/>
            <p:cNvSpPr/>
            <p:nvPr/>
          </p:nvSpPr>
          <p:spPr>
            <a:xfrm rot="7533085">
              <a:off x="5083776" y="1873482"/>
              <a:ext cx="10055" cy="5138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60"/>
            <p:cNvSpPr/>
            <p:nvPr/>
          </p:nvSpPr>
          <p:spPr>
            <a:xfrm rot="7533085">
              <a:off x="5055861" y="1873321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60"/>
            <p:cNvSpPr/>
            <p:nvPr/>
          </p:nvSpPr>
          <p:spPr>
            <a:xfrm rot="7533085">
              <a:off x="5134979" y="1876433"/>
              <a:ext cx="68015" cy="9549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60"/>
            <p:cNvSpPr/>
            <p:nvPr/>
          </p:nvSpPr>
          <p:spPr>
            <a:xfrm rot="7533085">
              <a:off x="5145756" y="1885808"/>
              <a:ext cx="53759" cy="16406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60"/>
            <p:cNvSpPr/>
            <p:nvPr/>
          </p:nvSpPr>
          <p:spPr>
            <a:xfrm rot="7533085">
              <a:off x="5187511" y="1836140"/>
              <a:ext cx="13093" cy="130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60"/>
            <p:cNvSpPr/>
            <p:nvPr/>
          </p:nvSpPr>
          <p:spPr>
            <a:xfrm rot="7533085">
              <a:off x="5197871" y="1866152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60"/>
            <p:cNvSpPr/>
            <p:nvPr/>
          </p:nvSpPr>
          <p:spPr>
            <a:xfrm rot="7533085">
              <a:off x="5129198" y="1872607"/>
              <a:ext cx="52591" cy="1974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60"/>
            <p:cNvSpPr/>
            <p:nvPr/>
          </p:nvSpPr>
          <p:spPr>
            <a:xfrm rot="7533085">
              <a:off x="5161546" y="1841980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60"/>
            <p:cNvSpPr/>
            <p:nvPr/>
          </p:nvSpPr>
          <p:spPr>
            <a:xfrm rot="7532908">
              <a:off x="5086980" y="1888552"/>
              <a:ext cx="87523" cy="874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60"/>
            <p:cNvSpPr/>
            <p:nvPr/>
          </p:nvSpPr>
          <p:spPr>
            <a:xfrm rot="-8895770" flipH="1">
              <a:off x="3864174" y="2191981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60"/>
            <p:cNvSpPr/>
            <p:nvPr/>
          </p:nvSpPr>
          <p:spPr>
            <a:xfrm rot="-8895770" flipH="1">
              <a:off x="4165546" y="2751034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60"/>
            <p:cNvSpPr/>
            <p:nvPr/>
          </p:nvSpPr>
          <p:spPr>
            <a:xfrm rot="-8895770" flipH="1">
              <a:off x="4238852" y="2782009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60"/>
            <p:cNvSpPr/>
            <p:nvPr/>
          </p:nvSpPr>
          <p:spPr>
            <a:xfrm rot="-8895770" flipH="1">
              <a:off x="4069763" y="2937854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60"/>
            <p:cNvSpPr/>
            <p:nvPr/>
          </p:nvSpPr>
          <p:spPr>
            <a:xfrm rot="-8895770" flipH="1">
              <a:off x="4169411" y="296278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60"/>
            <p:cNvSpPr/>
            <p:nvPr/>
          </p:nvSpPr>
          <p:spPr>
            <a:xfrm rot="-8895770" flipH="1">
              <a:off x="4151923" y="2734627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60"/>
            <p:cNvSpPr/>
            <p:nvPr/>
          </p:nvSpPr>
          <p:spPr>
            <a:xfrm rot="-8895770" flipH="1">
              <a:off x="4079575" y="285215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60"/>
            <p:cNvSpPr/>
            <p:nvPr/>
          </p:nvSpPr>
          <p:spPr>
            <a:xfrm rot="-8895770" flipH="1">
              <a:off x="4357852" y="2844604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60"/>
            <p:cNvSpPr/>
            <p:nvPr/>
          </p:nvSpPr>
          <p:spPr>
            <a:xfrm rot="-8895770" flipH="1">
              <a:off x="4393688" y="2835363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60"/>
            <p:cNvSpPr/>
            <p:nvPr/>
          </p:nvSpPr>
          <p:spPr>
            <a:xfrm rot="-8895770" flipH="1">
              <a:off x="4487296" y="3038803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60"/>
            <p:cNvSpPr/>
            <p:nvPr/>
          </p:nvSpPr>
          <p:spPr>
            <a:xfrm rot="-8895770" flipH="1">
              <a:off x="4539063" y="296376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60"/>
            <p:cNvSpPr/>
            <p:nvPr/>
          </p:nvSpPr>
          <p:spPr>
            <a:xfrm rot="-8895770" flipH="1">
              <a:off x="4342957" y="2832182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60"/>
            <p:cNvSpPr/>
            <p:nvPr/>
          </p:nvSpPr>
          <p:spPr>
            <a:xfrm rot="-8895770" flipH="1">
              <a:off x="4407030" y="3016994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60"/>
            <p:cNvSpPr/>
            <p:nvPr/>
          </p:nvSpPr>
          <p:spPr>
            <a:xfrm rot="-8895770" flipH="1">
              <a:off x="4489479" y="2634759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60"/>
            <p:cNvSpPr/>
            <p:nvPr/>
          </p:nvSpPr>
          <p:spPr>
            <a:xfrm rot="-8895770" flipH="1">
              <a:off x="4489823" y="2599686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60"/>
            <p:cNvSpPr/>
            <p:nvPr/>
          </p:nvSpPr>
          <p:spPr>
            <a:xfrm rot="-8895770" flipH="1">
              <a:off x="4714096" y="2666671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60"/>
            <p:cNvSpPr/>
            <p:nvPr/>
          </p:nvSpPr>
          <p:spPr>
            <a:xfrm rot="-8895770" flipH="1">
              <a:off x="4653028" y="261090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60"/>
            <p:cNvSpPr/>
            <p:nvPr/>
          </p:nvSpPr>
          <p:spPr>
            <a:xfrm rot="-8895770" flipH="1">
              <a:off x="4473832" y="2707948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60"/>
            <p:cNvSpPr/>
            <p:nvPr/>
          </p:nvSpPr>
          <p:spPr>
            <a:xfrm rot="-8895770" flipH="1">
              <a:off x="4670737" y="2752425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60"/>
            <p:cNvSpPr/>
            <p:nvPr/>
          </p:nvSpPr>
          <p:spPr>
            <a:xfrm rot="-8895770" flipH="1">
              <a:off x="4391085" y="2424009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60"/>
            <p:cNvSpPr/>
            <p:nvPr/>
          </p:nvSpPr>
          <p:spPr>
            <a:xfrm rot="-8895770" flipH="1">
              <a:off x="4332742" y="2470622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60"/>
            <p:cNvSpPr/>
            <p:nvPr/>
          </p:nvSpPr>
          <p:spPr>
            <a:xfrm rot="-8895770" flipH="1">
              <a:off x="4447558" y="2363231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60"/>
            <p:cNvSpPr/>
            <p:nvPr/>
          </p:nvSpPr>
          <p:spPr>
            <a:xfrm rot="-8895770" flipH="1">
              <a:off x="4370430" y="241094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60"/>
            <p:cNvSpPr/>
            <p:nvPr/>
          </p:nvSpPr>
          <p:spPr>
            <a:xfrm rot="-8895770" flipH="1">
              <a:off x="4445529" y="247982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60"/>
            <p:cNvSpPr/>
            <p:nvPr/>
          </p:nvSpPr>
          <p:spPr>
            <a:xfrm rot="-8895770" flipH="1">
              <a:off x="4508119" y="244846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60"/>
            <p:cNvSpPr/>
            <p:nvPr/>
          </p:nvSpPr>
          <p:spPr>
            <a:xfrm rot="-8895770" flipH="1">
              <a:off x="4086082" y="2595435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60"/>
            <p:cNvSpPr/>
            <p:nvPr/>
          </p:nvSpPr>
          <p:spPr>
            <a:xfrm rot="-8895770" flipH="1">
              <a:off x="4114567" y="2627444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60"/>
            <p:cNvSpPr/>
            <p:nvPr/>
          </p:nvSpPr>
          <p:spPr>
            <a:xfrm rot="-8895770" flipH="1">
              <a:off x="4051600" y="250506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60"/>
            <p:cNvSpPr/>
            <p:nvPr/>
          </p:nvSpPr>
          <p:spPr>
            <a:xfrm rot="-8895770" flipH="1">
              <a:off x="4069857" y="260638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60"/>
            <p:cNvSpPr/>
            <p:nvPr/>
          </p:nvSpPr>
          <p:spPr>
            <a:xfrm rot="-8895770" flipH="1">
              <a:off x="4153637" y="2565526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60"/>
            <p:cNvSpPr/>
            <p:nvPr/>
          </p:nvSpPr>
          <p:spPr>
            <a:xfrm rot="-8895770" flipH="1">
              <a:off x="4149654" y="248741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60"/>
            <p:cNvSpPr/>
            <p:nvPr/>
          </p:nvSpPr>
          <p:spPr>
            <a:xfrm rot="-8895850" flipH="1">
              <a:off x="4234093" y="2573802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60"/>
            <p:cNvSpPr/>
            <p:nvPr/>
          </p:nvSpPr>
          <p:spPr>
            <a:xfrm rot="7531732">
              <a:off x="4400100" y="1461033"/>
              <a:ext cx="240555" cy="249591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60"/>
            <p:cNvSpPr/>
            <p:nvPr/>
          </p:nvSpPr>
          <p:spPr>
            <a:xfrm rot="7531732">
              <a:off x="4556597" y="1577321"/>
              <a:ext cx="22621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60"/>
            <p:cNvSpPr/>
            <p:nvPr/>
          </p:nvSpPr>
          <p:spPr>
            <a:xfrm rot="7531732">
              <a:off x="4554624" y="1588618"/>
              <a:ext cx="9125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60"/>
            <p:cNvSpPr/>
            <p:nvPr/>
          </p:nvSpPr>
          <p:spPr>
            <a:xfrm rot="7531732">
              <a:off x="4598631" y="1608840"/>
              <a:ext cx="10214" cy="10208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60"/>
            <p:cNvSpPr/>
            <p:nvPr/>
          </p:nvSpPr>
          <p:spPr>
            <a:xfrm rot="7531732">
              <a:off x="4581757" y="1622954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60"/>
            <p:cNvSpPr/>
            <p:nvPr/>
          </p:nvSpPr>
          <p:spPr>
            <a:xfrm rot="7531732">
              <a:off x="4549806" y="1574108"/>
              <a:ext cx="28271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60"/>
            <p:cNvSpPr/>
            <p:nvPr/>
          </p:nvSpPr>
          <p:spPr>
            <a:xfrm rot="7531732">
              <a:off x="4591511" y="1590287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60"/>
            <p:cNvSpPr/>
            <p:nvPr/>
          </p:nvSpPr>
          <p:spPr>
            <a:xfrm rot="7531732">
              <a:off x="4497033" y="1620827"/>
              <a:ext cx="45779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60"/>
            <p:cNvSpPr/>
            <p:nvPr/>
          </p:nvSpPr>
          <p:spPr>
            <a:xfrm rot="7531732">
              <a:off x="4489971" y="1621749"/>
              <a:ext cx="41037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60"/>
            <p:cNvSpPr/>
            <p:nvPr/>
          </p:nvSpPr>
          <p:spPr>
            <a:xfrm rot="7531732">
              <a:off x="4516022" y="1669545"/>
              <a:ext cx="10218" cy="1020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60"/>
            <p:cNvSpPr/>
            <p:nvPr/>
          </p:nvSpPr>
          <p:spPr>
            <a:xfrm rot="7531732">
              <a:off x="4500653" y="1657206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60"/>
            <p:cNvSpPr/>
            <p:nvPr/>
          </p:nvSpPr>
          <p:spPr>
            <a:xfrm rot="7531732">
              <a:off x="4513839" y="1613772"/>
              <a:ext cx="30642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60"/>
            <p:cNvSpPr/>
            <p:nvPr/>
          </p:nvSpPr>
          <p:spPr>
            <a:xfrm rot="7531732">
              <a:off x="4534658" y="1656746"/>
              <a:ext cx="6387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60"/>
            <p:cNvSpPr/>
            <p:nvPr/>
          </p:nvSpPr>
          <p:spPr>
            <a:xfrm rot="7531732">
              <a:off x="4450571" y="1586396"/>
              <a:ext cx="44320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60"/>
            <p:cNvSpPr/>
            <p:nvPr/>
          </p:nvSpPr>
          <p:spPr>
            <a:xfrm rot="7531732">
              <a:off x="4462081" y="1575729"/>
              <a:ext cx="28819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60"/>
            <p:cNvSpPr/>
            <p:nvPr/>
          </p:nvSpPr>
          <p:spPr>
            <a:xfrm rot="7531732">
              <a:off x="4431768" y="1608540"/>
              <a:ext cx="10218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60"/>
            <p:cNvSpPr/>
            <p:nvPr/>
          </p:nvSpPr>
          <p:spPr>
            <a:xfrm rot="7531732">
              <a:off x="4443047" y="1590036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60"/>
            <p:cNvSpPr/>
            <p:nvPr/>
          </p:nvSpPr>
          <p:spPr>
            <a:xfrm rot="7531732">
              <a:off x="4461387" y="1600929"/>
              <a:ext cx="40674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60"/>
            <p:cNvSpPr/>
            <p:nvPr/>
          </p:nvSpPr>
          <p:spPr>
            <a:xfrm rot="7531732">
              <a:off x="4452017" y="1622855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60"/>
            <p:cNvSpPr/>
            <p:nvPr/>
          </p:nvSpPr>
          <p:spPr>
            <a:xfrm rot="7531732">
              <a:off x="4479404" y="1525599"/>
              <a:ext cx="19335" cy="4959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60"/>
            <p:cNvSpPr/>
            <p:nvPr/>
          </p:nvSpPr>
          <p:spPr>
            <a:xfrm rot="7531732">
              <a:off x="4488609" y="1532068"/>
              <a:ext cx="24807" cy="35784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60"/>
            <p:cNvSpPr/>
            <p:nvPr/>
          </p:nvSpPr>
          <p:spPr>
            <a:xfrm rot="7531732">
              <a:off x="4462684" y="1517136"/>
              <a:ext cx="10036" cy="10208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60"/>
            <p:cNvSpPr/>
            <p:nvPr/>
          </p:nvSpPr>
          <p:spPr>
            <a:xfrm rot="7531732">
              <a:off x="4486825" y="1519972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60"/>
            <p:cNvSpPr/>
            <p:nvPr/>
          </p:nvSpPr>
          <p:spPr>
            <a:xfrm rot="7531732">
              <a:off x="4481767" y="1541049"/>
              <a:ext cx="7847" cy="40104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60"/>
            <p:cNvSpPr/>
            <p:nvPr/>
          </p:nvSpPr>
          <p:spPr>
            <a:xfrm rot="7531732">
              <a:off x="4459975" y="1540922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60"/>
            <p:cNvSpPr/>
            <p:nvPr/>
          </p:nvSpPr>
          <p:spPr>
            <a:xfrm rot="7531732">
              <a:off x="4521751" y="1543351"/>
              <a:ext cx="53078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60"/>
            <p:cNvSpPr/>
            <p:nvPr/>
          </p:nvSpPr>
          <p:spPr>
            <a:xfrm rot="7531732">
              <a:off x="4530159" y="1550670"/>
              <a:ext cx="41952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60"/>
            <p:cNvSpPr/>
            <p:nvPr/>
          </p:nvSpPr>
          <p:spPr>
            <a:xfrm rot="7531732">
              <a:off x="4562740" y="1511898"/>
              <a:ext cx="10218" cy="1020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60"/>
            <p:cNvSpPr/>
            <p:nvPr/>
          </p:nvSpPr>
          <p:spPr>
            <a:xfrm rot="7531732">
              <a:off x="4570826" y="1535326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60"/>
            <p:cNvSpPr/>
            <p:nvPr/>
          </p:nvSpPr>
          <p:spPr>
            <a:xfrm rot="7531732">
              <a:off x="4517234" y="1540365"/>
              <a:ext cx="41041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60"/>
            <p:cNvSpPr/>
            <p:nvPr/>
          </p:nvSpPr>
          <p:spPr>
            <a:xfrm rot="7531732">
              <a:off x="4542471" y="1516457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60"/>
            <p:cNvSpPr/>
            <p:nvPr/>
          </p:nvSpPr>
          <p:spPr>
            <a:xfrm rot="7532932">
              <a:off x="4484259" y="1552826"/>
              <a:ext cx="68329" cy="6827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60"/>
            <p:cNvSpPr/>
            <p:nvPr/>
          </p:nvSpPr>
          <p:spPr>
            <a:xfrm rot="-8895561" flipH="1">
              <a:off x="2986963" y="1126319"/>
              <a:ext cx="1116394" cy="115895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60"/>
            <p:cNvSpPr/>
            <p:nvPr/>
          </p:nvSpPr>
          <p:spPr>
            <a:xfrm rot="-8895561" flipH="1">
              <a:off x="3320569" y="1745282"/>
              <a:ext cx="104983" cy="24390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60"/>
            <p:cNvSpPr/>
            <p:nvPr/>
          </p:nvSpPr>
          <p:spPr>
            <a:xfrm rot="-8895561" flipH="1">
              <a:off x="3401723" y="1779575"/>
              <a:ext cx="42348" cy="20399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60"/>
            <p:cNvSpPr/>
            <p:nvPr/>
          </p:nvSpPr>
          <p:spPr>
            <a:xfrm rot="-8895561" flipH="1">
              <a:off x="3214520" y="1952125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60"/>
            <p:cNvSpPr/>
            <p:nvPr/>
          </p:nvSpPr>
          <p:spPr>
            <a:xfrm rot="-8895561" flipH="1">
              <a:off x="3324837" y="1979728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60"/>
            <p:cNvSpPr/>
            <p:nvPr/>
          </p:nvSpPr>
          <p:spPr>
            <a:xfrm rot="-8895561" flipH="1">
              <a:off x="3305481" y="1727129"/>
              <a:ext cx="131202" cy="1755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60"/>
            <p:cNvSpPr/>
            <p:nvPr/>
          </p:nvSpPr>
          <p:spPr>
            <a:xfrm rot="-8895561" flipH="1">
              <a:off x="3225381" y="185725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60"/>
            <p:cNvSpPr/>
            <p:nvPr/>
          </p:nvSpPr>
          <p:spPr>
            <a:xfrm rot="-8895561" flipH="1">
              <a:off x="3533455" y="1848891"/>
              <a:ext cx="212458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60"/>
            <p:cNvSpPr/>
            <p:nvPr/>
          </p:nvSpPr>
          <p:spPr>
            <a:xfrm rot="-8895561" flipH="1">
              <a:off x="3573124" y="1838668"/>
              <a:ext cx="190450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60"/>
            <p:cNvSpPr/>
            <p:nvPr/>
          </p:nvSpPr>
          <p:spPr>
            <a:xfrm rot="-8895561" flipH="1">
              <a:off x="3676757" y="2063885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60"/>
            <p:cNvSpPr/>
            <p:nvPr/>
          </p:nvSpPr>
          <p:spPr>
            <a:xfrm rot="-8895561" flipH="1">
              <a:off x="3734065" y="1980816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60"/>
            <p:cNvSpPr/>
            <p:nvPr/>
          </p:nvSpPr>
          <p:spPr>
            <a:xfrm rot="-8895561" flipH="1">
              <a:off x="3516968" y="1835133"/>
              <a:ext cx="142206" cy="16052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60"/>
            <p:cNvSpPr/>
            <p:nvPr/>
          </p:nvSpPr>
          <p:spPr>
            <a:xfrm rot="-8895561" flipH="1">
              <a:off x="3587896" y="2039742"/>
              <a:ext cx="29642" cy="3050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60"/>
            <p:cNvSpPr/>
            <p:nvPr/>
          </p:nvSpPr>
          <p:spPr>
            <a:xfrm rot="-8895561" flipH="1">
              <a:off x="3679175" y="1616577"/>
              <a:ext cx="205683" cy="16835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60"/>
            <p:cNvSpPr/>
            <p:nvPr/>
          </p:nvSpPr>
          <p:spPr>
            <a:xfrm rot="-8895561" flipH="1">
              <a:off x="3679556" y="1577744"/>
              <a:ext cx="133747" cy="16642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60"/>
            <p:cNvSpPr/>
            <p:nvPr/>
          </p:nvSpPr>
          <p:spPr>
            <a:xfrm rot="-8895561" flipH="1">
              <a:off x="3927836" y="1651914"/>
              <a:ext cx="47419" cy="4656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60"/>
            <p:cNvSpPr/>
            <p:nvPr/>
          </p:nvSpPr>
          <p:spPr>
            <a:xfrm rot="-8895561" flipH="1">
              <a:off x="3860229" y="1590179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60"/>
            <p:cNvSpPr/>
            <p:nvPr/>
          </p:nvSpPr>
          <p:spPr>
            <a:xfrm rot="-8895561" flipH="1">
              <a:off x="3661848" y="1697610"/>
              <a:ext cx="188765" cy="9933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60"/>
            <p:cNvSpPr/>
            <p:nvPr/>
          </p:nvSpPr>
          <p:spPr>
            <a:xfrm rot="-8895561" flipH="1">
              <a:off x="3879835" y="1746850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60"/>
            <p:cNvSpPr/>
            <p:nvPr/>
          </p:nvSpPr>
          <p:spPr>
            <a:xfrm rot="-8895561" flipH="1">
              <a:off x="3570252" y="1383247"/>
              <a:ext cx="89732" cy="23030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60"/>
            <p:cNvSpPr/>
            <p:nvPr/>
          </p:nvSpPr>
          <p:spPr>
            <a:xfrm rot="-8895561" flipH="1">
              <a:off x="3505657" y="1434859"/>
              <a:ext cx="115127" cy="16616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60"/>
            <p:cNvSpPr/>
            <p:nvPr/>
          </p:nvSpPr>
          <p:spPr>
            <a:xfrm rot="-8895561" flipH="1">
              <a:off x="3632758" y="1315982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60"/>
            <p:cNvSpPr/>
            <p:nvPr/>
          </p:nvSpPr>
          <p:spPr>
            <a:xfrm rot="-8895561" flipH="1">
              <a:off x="3547372" y="136880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60"/>
            <p:cNvSpPr/>
            <p:nvPr/>
          </p:nvSpPr>
          <p:spPr>
            <a:xfrm rot="-8895561" flipH="1">
              <a:off x="3630523" y="1445042"/>
              <a:ext cx="36416" cy="18622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60"/>
            <p:cNvSpPr/>
            <p:nvPr/>
          </p:nvSpPr>
          <p:spPr>
            <a:xfrm rot="-8895561" flipH="1">
              <a:off x="3699803" y="141034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60"/>
            <p:cNvSpPr/>
            <p:nvPr/>
          </p:nvSpPr>
          <p:spPr>
            <a:xfrm rot="-8895561" flipH="1">
              <a:off x="3232576" y="1573059"/>
              <a:ext cx="246329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60"/>
            <p:cNvSpPr/>
            <p:nvPr/>
          </p:nvSpPr>
          <p:spPr>
            <a:xfrm rot="-8895561" flipH="1">
              <a:off x="3264115" y="1608489"/>
              <a:ext cx="194697" cy="5945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60"/>
            <p:cNvSpPr/>
            <p:nvPr/>
          </p:nvSpPr>
          <p:spPr>
            <a:xfrm rot="-8895561" flipH="1">
              <a:off x="3194408" y="1473002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60"/>
            <p:cNvSpPr/>
            <p:nvPr/>
          </p:nvSpPr>
          <p:spPr>
            <a:xfrm rot="-8895561" flipH="1">
              <a:off x="3214620" y="1585171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60"/>
            <p:cNvSpPr/>
            <p:nvPr/>
          </p:nvSpPr>
          <p:spPr>
            <a:xfrm rot="-8895561" flipH="1">
              <a:off x="3307368" y="1539940"/>
              <a:ext cx="190468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60"/>
            <p:cNvSpPr/>
            <p:nvPr/>
          </p:nvSpPr>
          <p:spPr>
            <a:xfrm rot="-8895561" flipH="1">
              <a:off x="3302960" y="145346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60"/>
            <p:cNvSpPr/>
            <p:nvPr/>
          </p:nvSpPr>
          <p:spPr>
            <a:xfrm rot="-8895870" flipH="1">
              <a:off x="3396438" y="1549100"/>
              <a:ext cx="316946" cy="3167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60"/>
            <p:cNvSpPr/>
            <p:nvPr/>
          </p:nvSpPr>
          <p:spPr>
            <a:xfrm rot="-10231513" flipH="1">
              <a:off x="3353345" y="765690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60"/>
            <p:cNvSpPr/>
            <p:nvPr/>
          </p:nvSpPr>
          <p:spPr>
            <a:xfrm rot="-10231513" flipH="1">
              <a:off x="3441273" y="910340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60"/>
            <p:cNvSpPr/>
            <p:nvPr/>
          </p:nvSpPr>
          <p:spPr>
            <a:xfrm rot="-10231513" flipH="1">
              <a:off x="3459139" y="913418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60"/>
            <p:cNvSpPr/>
            <p:nvPr/>
          </p:nvSpPr>
          <p:spPr>
            <a:xfrm rot="-10231513" flipH="1">
              <a:off x="3429468" y="964151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60"/>
            <p:cNvSpPr/>
            <p:nvPr/>
          </p:nvSpPr>
          <p:spPr>
            <a:xfrm rot="-10231513" flipH="1">
              <a:off x="3453140" y="961471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60"/>
            <p:cNvSpPr/>
            <p:nvPr/>
          </p:nvSpPr>
          <p:spPr>
            <a:xfrm rot="-10231513" flipH="1">
              <a:off x="3433779" y="907415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60"/>
            <p:cNvSpPr/>
            <p:nvPr/>
          </p:nvSpPr>
          <p:spPr>
            <a:xfrm rot="-10231513" flipH="1">
              <a:off x="3423298" y="945204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60"/>
            <p:cNvSpPr/>
            <p:nvPr/>
          </p:nvSpPr>
          <p:spPr>
            <a:xfrm rot="-10231513" flipH="1">
              <a:off x="3487816" y="909892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60"/>
            <p:cNvSpPr/>
            <p:nvPr/>
          </p:nvSpPr>
          <p:spPr>
            <a:xfrm rot="-10231513" flipH="1">
              <a:off x="3492251" y="906049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60"/>
            <p:cNvSpPr/>
            <p:nvPr/>
          </p:nvSpPr>
          <p:spPr>
            <a:xfrm rot="-10231513" flipH="1">
              <a:off x="3530804" y="948665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60"/>
            <p:cNvSpPr/>
            <p:nvPr/>
          </p:nvSpPr>
          <p:spPr>
            <a:xfrm rot="-10231513" flipH="1">
              <a:off x="3534863" y="92827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60"/>
            <p:cNvSpPr/>
            <p:nvPr/>
          </p:nvSpPr>
          <p:spPr>
            <a:xfrm rot="-10231513" flipH="1">
              <a:off x="3484089" y="911341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60"/>
            <p:cNvSpPr/>
            <p:nvPr/>
          </p:nvSpPr>
          <p:spPr>
            <a:xfrm rot="-10231513" flipH="1">
              <a:off x="3510559" y="951970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60"/>
            <p:cNvSpPr/>
            <p:nvPr/>
          </p:nvSpPr>
          <p:spPr>
            <a:xfrm rot="-10231513" flipH="1">
              <a:off x="3498389" y="851837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60"/>
            <p:cNvSpPr/>
            <p:nvPr/>
          </p:nvSpPr>
          <p:spPr>
            <a:xfrm rot="-10231513" flipH="1">
              <a:off x="3495791" y="847013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60"/>
            <p:cNvSpPr/>
            <p:nvPr/>
          </p:nvSpPr>
          <p:spPr>
            <a:xfrm rot="-10231513" flipH="1">
              <a:off x="3547179" y="845977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60"/>
            <p:cNvSpPr/>
            <p:nvPr/>
          </p:nvSpPr>
          <p:spPr>
            <a:xfrm rot="-10231513" flipH="1">
              <a:off x="3528101" y="84004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60"/>
            <p:cNvSpPr/>
            <p:nvPr/>
          </p:nvSpPr>
          <p:spPr>
            <a:xfrm rot="-10231513" flipH="1">
              <a:off x="3498874" y="870646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60"/>
            <p:cNvSpPr/>
            <p:nvPr/>
          </p:nvSpPr>
          <p:spPr>
            <a:xfrm rot="-10231513" flipH="1">
              <a:off x="3544810" y="869660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60"/>
            <p:cNvSpPr/>
            <p:nvPr/>
          </p:nvSpPr>
          <p:spPr>
            <a:xfrm rot="-10231513" flipH="1">
              <a:off x="3461053" y="818450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60"/>
            <p:cNvSpPr/>
            <p:nvPr/>
          </p:nvSpPr>
          <p:spPr>
            <a:xfrm rot="-10231513" flipH="1">
              <a:off x="3449565" y="833487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60"/>
            <p:cNvSpPr/>
            <p:nvPr/>
          </p:nvSpPr>
          <p:spPr>
            <a:xfrm rot="-10231513" flipH="1">
              <a:off x="3460905" y="803115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60"/>
            <p:cNvSpPr/>
            <p:nvPr/>
          </p:nvSpPr>
          <p:spPr>
            <a:xfrm rot="-10231513" flipH="1">
              <a:off x="3447602" y="82145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60"/>
            <p:cNvSpPr/>
            <p:nvPr/>
          </p:nvSpPr>
          <p:spPr>
            <a:xfrm rot="-10231513" flipH="1">
              <a:off x="3476756" y="828371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60"/>
            <p:cNvSpPr/>
            <p:nvPr/>
          </p:nvSpPr>
          <p:spPr>
            <a:xfrm rot="-10231513" flipH="1">
              <a:off x="3481403" y="817288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60"/>
            <p:cNvSpPr/>
            <p:nvPr/>
          </p:nvSpPr>
          <p:spPr>
            <a:xfrm rot="-10231513" flipH="1">
              <a:off x="3399963" y="879041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60"/>
            <p:cNvSpPr/>
            <p:nvPr/>
          </p:nvSpPr>
          <p:spPr>
            <a:xfrm rot="-10231513" flipH="1">
              <a:off x="3410580" y="885445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60"/>
            <p:cNvSpPr/>
            <p:nvPr/>
          </p:nvSpPr>
          <p:spPr>
            <a:xfrm rot="-10231513" flipH="1">
              <a:off x="3386296" y="870226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60"/>
            <p:cNvSpPr/>
            <p:nvPr/>
          </p:nvSpPr>
          <p:spPr>
            <a:xfrm rot="-10231513" flipH="1">
              <a:off x="3398907" y="891779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60"/>
            <p:cNvSpPr/>
            <p:nvPr/>
          </p:nvSpPr>
          <p:spPr>
            <a:xfrm rot="-10231513" flipH="1">
              <a:off x="3414133" y="868315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60"/>
            <p:cNvSpPr/>
            <p:nvPr/>
          </p:nvSpPr>
          <p:spPr>
            <a:xfrm rot="-10231513" flipH="1">
              <a:off x="3405770" y="85832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60"/>
            <p:cNvSpPr/>
            <p:nvPr/>
          </p:nvSpPr>
          <p:spPr>
            <a:xfrm rot="-10232931" flipH="1">
              <a:off x="3441659" y="855709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60"/>
            <p:cNvSpPr/>
            <p:nvPr/>
          </p:nvSpPr>
          <p:spPr>
            <a:xfrm rot="-10233427" flipH="1">
              <a:off x="3017471" y="90991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60"/>
            <p:cNvSpPr/>
            <p:nvPr/>
          </p:nvSpPr>
          <p:spPr>
            <a:xfrm rot="-10233427" flipH="1">
              <a:off x="3130082" y="109541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60"/>
            <p:cNvSpPr/>
            <p:nvPr/>
          </p:nvSpPr>
          <p:spPr>
            <a:xfrm rot="-10233427" flipH="1">
              <a:off x="3152967" y="109936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60"/>
            <p:cNvSpPr/>
            <p:nvPr/>
          </p:nvSpPr>
          <p:spPr>
            <a:xfrm rot="-10233427" flipH="1">
              <a:off x="3114954" y="1164379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60"/>
            <p:cNvSpPr/>
            <p:nvPr/>
          </p:nvSpPr>
          <p:spPr>
            <a:xfrm rot="-10233427" flipH="1">
              <a:off x="3145279" y="116094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60"/>
            <p:cNvSpPr/>
            <p:nvPr/>
          </p:nvSpPr>
          <p:spPr>
            <a:xfrm rot="-10233427" flipH="1">
              <a:off x="3120481" y="1091672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60"/>
            <p:cNvSpPr/>
            <p:nvPr/>
          </p:nvSpPr>
          <p:spPr>
            <a:xfrm rot="-10233427" flipH="1">
              <a:off x="3107049" y="114011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60"/>
            <p:cNvSpPr/>
            <p:nvPr/>
          </p:nvSpPr>
          <p:spPr>
            <a:xfrm rot="-10233427" flipH="1">
              <a:off x="3189706" y="109484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60"/>
            <p:cNvSpPr/>
            <p:nvPr/>
          </p:nvSpPr>
          <p:spPr>
            <a:xfrm rot="-10233427" flipH="1">
              <a:off x="3195387" y="108992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60"/>
            <p:cNvSpPr/>
            <p:nvPr/>
          </p:nvSpPr>
          <p:spPr>
            <a:xfrm rot="-10233427" flipH="1">
              <a:off x="3244773" y="114453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60"/>
            <p:cNvSpPr/>
            <p:nvPr/>
          </p:nvSpPr>
          <p:spPr>
            <a:xfrm rot="-10233427" flipH="1">
              <a:off x="3249973" y="1118423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60"/>
            <p:cNvSpPr/>
            <p:nvPr/>
          </p:nvSpPr>
          <p:spPr>
            <a:xfrm rot="-10233427" flipH="1">
              <a:off x="3184931" y="1096703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60"/>
            <p:cNvSpPr/>
            <p:nvPr/>
          </p:nvSpPr>
          <p:spPr>
            <a:xfrm rot="-10233427" flipH="1">
              <a:off x="3218837" y="1148776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60"/>
            <p:cNvSpPr/>
            <p:nvPr/>
          </p:nvSpPr>
          <p:spPr>
            <a:xfrm rot="-10233427" flipH="1">
              <a:off x="3203252" y="102046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60"/>
            <p:cNvSpPr/>
            <p:nvPr/>
          </p:nvSpPr>
          <p:spPr>
            <a:xfrm rot="-10233427" flipH="1">
              <a:off x="3199923" y="1014293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60"/>
            <p:cNvSpPr/>
            <p:nvPr/>
          </p:nvSpPr>
          <p:spPr>
            <a:xfrm rot="-10233427" flipH="1">
              <a:off x="3265752" y="101298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60"/>
            <p:cNvSpPr/>
            <p:nvPr/>
          </p:nvSpPr>
          <p:spPr>
            <a:xfrm rot="-10233427" flipH="1">
              <a:off x="3241311" y="100539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60"/>
            <p:cNvSpPr/>
            <p:nvPr/>
          </p:nvSpPr>
          <p:spPr>
            <a:xfrm rot="-10233427" flipH="1">
              <a:off x="3203872" y="104457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60"/>
            <p:cNvSpPr/>
            <p:nvPr/>
          </p:nvSpPr>
          <p:spPr>
            <a:xfrm rot="-10233427" flipH="1">
              <a:off x="3262716" y="104333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60"/>
            <p:cNvSpPr/>
            <p:nvPr/>
          </p:nvSpPr>
          <p:spPr>
            <a:xfrm rot="-10233427" flipH="1">
              <a:off x="3155423" y="97769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60"/>
            <p:cNvSpPr/>
            <p:nvPr/>
          </p:nvSpPr>
          <p:spPr>
            <a:xfrm rot="-10233427" flipH="1">
              <a:off x="3140704" y="99696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60"/>
            <p:cNvSpPr/>
            <p:nvPr/>
          </p:nvSpPr>
          <p:spPr>
            <a:xfrm rot="-10233427" flipH="1">
              <a:off x="3155229" y="958079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60"/>
            <p:cNvSpPr/>
            <p:nvPr/>
          </p:nvSpPr>
          <p:spPr>
            <a:xfrm rot="-10233427" flipH="1">
              <a:off x="3138186" y="98158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60"/>
            <p:cNvSpPr/>
            <p:nvPr/>
          </p:nvSpPr>
          <p:spPr>
            <a:xfrm rot="-10233427" flipH="1">
              <a:off x="3175538" y="99041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60"/>
            <p:cNvSpPr/>
            <p:nvPr/>
          </p:nvSpPr>
          <p:spPr>
            <a:xfrm rot="-10233427" flipH="1">
              <a:off x="3181487" y="97623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60"/>
            <p:cNvSpPr/>
            <p:nvPr/>
          </p:nvSpPr>
          <p:spPr>
            <a:xfrm rot="-10233427" flipH="1">
              <a:off x="3077159" y="105533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60"/>
            <p:cNvSpPr/>
            <p:nvPr/>
          </p:nvSpPr>
          <p:spPr>
            <a:xfrm rot="-10233427" flipH="1">
              <a:off x="3090760" y="106353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60"/>
            <p:cNvSpPr/>
            <p:nvPr/>
          </p:nvSpPr>
          <p:spPr>
            <a:xfrm rot="-10233427" flipH="1">
              <a:off x="3059648" y="104405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60"/>
            <p:cNvSpPr/>
            <p:nvPr/>
          </p:nvSpPr>
          <p:spPr>
            <a:xfrm rot="-10233427" flipH="1">
              <a:off x="3075803" y="107166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60"/>
            <p:cNvSpPr/>
            <p:nvPr/>
          </p:nvSpPr>
          <p:spPr>
            <a:xfrm rot="-10233427" flipH="1">
              <a:off x="3095312" y="1041592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60"/>
            <p:cNvSpPr/>
            <p:nvPr/>
          </p:nvSpPr>
          <p:spPr>
            <a:xfrm rot="-10233427" flipH="1">
              <a:off x="3084595" y="10288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60"/>
            <p:cNvSpPr/>
            <p:nvPr/>
          </p:nvSpPr>
          <p:spPr>
            <a:xfrm rot="-10232828" flipH="1">
              <a:off x="3130570" y="1025449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8" name="Google Shape;6678;p60"/>
          <p:cNvSpPr txBox="1">
            <a:spLocks noGrp="1"/>
          </p:cNvSpPr>
          <p:nvPr>
            <p:ph type="title"/>
          </p:nvPr>
        </p:nvSpPr>
        <p:spPr>
          <a:xfrm>
            <a:off x="2219851" y="89763"/>
            <a:ext cx="49926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Biljka potočara</a:t>
            </a:r>
            <a:endParaRPr dirty="0"/>
          </a:p>
        </p:txBody>
      </p:sp>
      <p:sp>
        <p:nvSpPr>
          <p:cNvPr id="6679" name="Google Shape;6679;p60"/>
          <p:cNvSpPr txBox="1">
            <a:spLocks noGrp="1"/>
          </p:cNvSpPr>
          <p:nvPr>
            <p:ph type="title" idx="2"/>
          </p:nvPr>
        </p:nvSpPr>
        <p:spPr>
          <a:xfrm>
            <a:off x="2604020" y="1817983"/>
            <a:ext cx="49926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Ime biljke: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Biljka potočarka</a:t>
            </a:r>
            <a:b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</a:b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Porodica: </a:t>
            </a:r>
            <a:r>
              <a:rPr lang="sr-Latn-RS" sz="2400" b="1" dirty="0">
                <a:solidFill>
                  <a:schemeClr val="dk1"/>
                </a:solidFill>
                <a:latin typeface="Big Shoulders Text Light" charset="0"/>
              </a:rPr>
              <a:t>K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upusa</a:t>
            </a: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/>
            </a:r>
            <a:b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</a:b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Mesto: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Moravac</a:t>
            </a: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/>
            </a:r>
            <a:b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</a:b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Opis staništa: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 pored puta</a:t>
            </a: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/>
            </a:r>
            <a:b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</a:b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Datum: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April 2021</a:t>
            </a: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.</a:t>
            </a:r>
            <a:b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</a:b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</a:rPr>
              <a:t>Ime i prezime: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</a:rPr>
              <a:t>Sara Stanković, Milica Kostić</a:t>
            </a:r>
            <a:endParaRPr sz="2400" b="1" dirty="0">
              <a:solidFill>
                <a:schemeClr val="dk1"/>
              </a:solidFill>
              <a:latin typeface="Big Shoulders Text Light" charset="0"/>
            </a:endParaRPr>
          </a:p>
        </p:txBody>
      </p:sp>
      <p:grpSp>
        <p:nvGrpSpPr>
          <p:cNvPr id="6693" name="Google Shape;6693;p60"/>
          <p:cNvGrpSpPr/>
          <p:nvPr/>
        </p:nvGrpSpPr>
        <p:grpSpPr>
          <a:xfrm>
            <a:off x="5693206" y="1895418"/>
            <a:ext cx="3407420" cy="4872833"/>
            <a:chOff x="5776956" y="928693"/>
            <a:chExt cx="3407420" cy="4872833"/>
          </a:xfrm>
        </p:grpSpPr>
        <p:sp>
          <p:nvSpPr>
            <p:cNvPr id="6694" name="Google Shape;6694;p60"/>
            <p:cNvSpPr/>
            <p:nvPr/>
          </p:nvSpPr>
          <p:spPr>
            <a:xfrm rot="-4341305">
              <a:off x="5868347" y="4342011"/>
              <a:ext cx="2703724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60"/>
            <p:cNvSpPr/>
            <p:nvPr/>
          </p:nvSpPr>
          <p:spPr>
            <a:xfrm rot="-4341305">
              <a:off x="6603307" y="3066233"/>
              <a:ext cx="2428114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60"/>
            <p:cNvSpPr/>
            <p:nvPr/>
          </p:nvSpPr>
          <p:spPr>
            <a:xfrm rot="-4341305">
              <a:off x="7040294" y="3247951"/>
              <a:ext cx="505222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60"/>
            <p:cNvSpPr/>
            <p:nvPr/>
          </p:nvSpPr>
          <p:spPr>
            <a:xfrm rot="-4341305">
              <a:off x="7546174" y="2296711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60"/>
            <p:cNvSpPr/>
            <p:nvPr/>
          </p:nvSpPr>
          <p:spPr>
            <a:xfrm rot="-4341305">
              <a:off x="6509478" y="4317798"/>
              <a:ext cx="812854" cy="665963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60"/>
            <p:cNvSpPr/>
            <p:nvPr/>
          </p:nvSpPr>
          <p:spPr>
            <a:xfrm rot="-4341305">
              <a:off x="7778654" y="3447094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60"/>
            <p:cNvSpPr/>
            <p:nvPr/>
          </p:nvSpPr>
          <p:spPr>
            <a:xfrm rot="-4341305">
              <a:off x="6937535" y="4800362"/>
              <a:ext cx="904124" cy="52439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60"/>
            <p:cNvSpPr/>
            <p:nvPr/>
          </p:nvSpPr>
          <p:spPr>
            <a:xfrm rot="-4341305">
              <a:off x="7245879" y="4721650"/>
              <a:ext cx="609066" cy="98145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60"/>
            <p:cNvSpPr/>
            <p:nvPr/>
          </p:nvSpPr>
          <p:spPr>
            <a:xfrm rot="-2108495">
              <a:off x="7966857" y="1123465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60"/>
            <p:cNvSpPr/>
            <p:nvPr/>
          </p:nvSpPr>
          <p:spPr>
            <a:xfrm rot="-2108495">
              <a:off x="8259858" y="1400301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60"/>
            <p:cNvSpPr/>
            <p:nvPr/>
          </p:nvSpPr>
          <p:spPr>
            <a:xfrm rot="-2108495">
              <a:off x="8332316" y="1402719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60"/>
            <p:cNvSpPr/>
            <p:nvPr/>
          </p:nvSpPr>
          <p:spPr>
            <a:xfrm rot="-2108495">
              <a:off x="8158470" y="1398355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60"/>
            <p:cNvSpPr/>
            <p:nvPr/>
          </p:nvSpPr>
          <p:spPr>
            <a:xfrm rot="-2108495">
              <a:off x="8256953" y="1384033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60"/>
            <p:cNvSpPr/>
            <p:nvPr/>
          </p:nvSpPr>
          <p:spPr>
            <a:xfrm rot="-2108495">
              <a:off x="8249043" y="1478436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60"/>
            <p:cNvSpPr/>
            <p:nvPr/>
          </p:nvSpPr>
          <p:spPr>
            <a:xfrm rot="-2108495">
              <a:off x="8173841" y="1499822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60"/>
            <p:cNvSpPr/>
            <p:nvPr/>
          </p:nvSpPr>
          <p:spPr>
            <a:xfrm rot="-2108495">
              <a:off x="8448500" y="1370501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60"/>
            <p:cNvSpPr/>
            <p:nvPr/>
          </p:nvSpPr>
          <p:spPr>
            <a:xfrm rot="-2108495">
              <a:off x="8486691" y="1440504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60"/>
            <p:cNvSpPr/>
            <p:nvPr/>
          </p:nvSpPr>
          <p:spPr>
            <a:xfrm rot="-2108495">
              <a:off x="8569275" y="127280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60"/>
            <p:cNvSpPr/>
            <p:nvPr/>
          </p:nvSpPr>
          <p:spPr>
            <a:xfrm rot="-2108495">
              <a:off x="8625895" y="136113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60"/>
            <p:cNvSpPr/>
            <p:nvPr/>
          </p:nvSpPr>
          <p:spPr>
            <a:xfrm rot="-2108495">
              <a:off x="8434345" y="1383007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60"/>
            <p:cNvSpPr/>
            <p:nvPr/>
          </p:nvSpPr>
          <p:spPr>
            <a:xfrm rot="-2108495">
              <a:off x="8490912" y="1315063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60"/>
            <p:cNvSpPr/>
            <p:nvPr/>
          </p:nvSpPr>
          <p:spPr>
            <a:xfrm rot="-2108495">
              <a:off x="8592066" y="1562622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60"/>
            <p:cNvSpPr/>
            <p:nvPr/>
          </p:nvSpPr>
          <p:spPr>
            <a:xfrm rot="-2108495">
              <a:off x="8594600" y="1601282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60"/>
            <p:cNvSpPr/>
            <p:nvPr/>
          </p:nvSpPr>
          <p:spPr>
            <a:xfrm rot="-2108495">
              <a:off x="8817785" y="1631577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60"/>
            <p:cNvSpPr/>
            <p:nvPr/>
          </p:nvSpPr>
          <p:spPr>
            <a:xfrm rot="-2108495">
              <a:off x="8760603" y="1706610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60"/>
            <p:cNvSpPr/>
            <p:nvPr/>
          </p:nvSpPr>
          <p:spPr>
            <a:xfrm rot="-2108495">
              <a:off x="8573967" y="1553227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60"/>
            <p:cNvSpPr/>
            <p:nvPr/>
          </p:nvSpPr>
          <p:spPr>
            <a:xfrm rot="-2108495">
              <a:off x="8769880" y="156426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60"/>
            <p:cNvSpPr/>
            <p:nvPr/>
          </p:nvSpPr>
          <p:spPr>
            <a:xfrm rot="-2108495">
              <a:off x="8504786" y="1726045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60"/>
            <p:cNvSpPr/>
            <p:nvPr/>
          </p:nvSpPr>
          <p:spPr>
            <a:xfrm rot="-2108495">
              <a:off x="8445478" y="174017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60"/>
            <p:cNvSpPr/>
            <p:nvPr/>
          </p:nvSpPr>
          <p:spPr>
            <a:xfrm rot="-2108495">
              <a:off x="8569705" y="1949565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60"/>
            <p:cNvSpPr/>
            <p:nvPr/>
          </p:nvSpPr>
          <p:spPr>
            <a:xfrm rot="-2108495">
              <a:off x="8490371" y="192299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60"/>
            <p:cNvSpPr/>
            <p:nvPr/>
          </p:nvSpPr>
          <p:spPr>
            <a:xfrm rot="-2108495">
              <a:off x="8557045" y="170830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60"/>
            <p:cNvSpPr/>
            <p:nvPr/>
          </p:nvSpPr>
          <p:spPr>
            <a:xfrm rot="-2108495">
              <a:off x="8625590" y="187736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60"/>
            <p:cNvSpPr/>
            <p:nvPr/>
          </p:nvSpPr>
          <p:spPr>
            <a:xfrm rot="-2108495">
              <a:off x="8195268" y="1745418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60"/>
            <p:cNvSpPr/>
            <p:nvPr/>
          </p:nvSpPr>
          <p:spPr>
            <a:xfrm rot="-2108495">
              <a:off x="8221178" y="1690734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60"/>
            <p:cNvSpPr/>
            <p:nvPr/>
          </p:nvSpPr>
          <p:spPr>
            <a:xfrm rot="-2108495">
              <a:off x="8166026" y="1831456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60"/>
            <p:cNvSpPr/>
            <p:nvPr/>
          </p:nvSpPr>
          <p:spPr>
            <a:xfrm rot="-2108495">
              <a:off x="8178727" y="1745711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60"/>
            <p:cNvSpPr/>
            <p:nvPr/>
          </p:nvSpPr>
          <p:spPr>
            <a:xfrm rot="-2108495">
              <a:off x="8263533" y="173941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60"/>
            <p:cNvSpPr/>
            <p:nvPr/>
          </p:nvSpPr>
          <p:spPr>
            <a:xfrm rot="-2108495">
              <a:off x="8265445" y="185975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60"/>
            <p:cNvSpPr/>
            <p:nvPr/>
          </p:nvSpPr>
          <p:spPr>
            <a:xfrm rot="-2108273">
              <a:off x="8336683" y="1501650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60"/>
            <p:cNvSpPr/>
            <p:nvPr/>
          </p:nvSpPr>
          <p:spPr>
            <a:xfrm rot="-772279">
              <a:off x="7472273" y="1836155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60"/>
            <p:cNvSpPr/>
            <p:nvPr/>
          </p:nvSpPr>
          <p:spPr>
            <a:xfrm rot="-772279">
              <a:off x="7642838" y="1943690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60"/>
            <p:cNvSpPr/>
            <p:nvPr/>
          </p:nvSpPr>
          <p:spPr>
            <a:xfrm rot="-772279">
              <a:off x="7678712" y="1953407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60"/>
            <p:cNvSpPr/>
            <p:nvPr/>
          </p:nvSpPr>
          <p:spPr>
            <a:xfrm rot="-772279">
              <a:off x="7615369" y="1922919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60"/>
            <p:cNvSpPr/>
            <p:nvPr/>
          </p:nvSpPr>
          <p:spPr>
            <a:xfrm rot="-772279">
              <a:off x="7663233" y="193333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60"/>
            <p:cNvSpPr/>
            <p:nvPr/>
          </p:nvSpPr>
          <p:spPr>
            <a:xfrm rot="-772279">
              <a:off x="7629068" y="1979520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60"/>
            <p:cNvSpPr/>
            <p:nvPr/>
          </p:nvSpPr>
          <p:spPr>
            <a:xfrm rot="-772279">
              <a:off x="7605522" y="19694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60"/>
            <p:cNvSpPr/>
            <p:nvPr/>
          </p:nvSpPr>
          <p:spPr>
            <a:xfrm rot="-772279">
              <a:off x="7736974" y="1974863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60"/>
            <p:cNvSpPr/>
            <p:nvPr/>
          </p:nvSpPr>
          <p:spPr>
            <a:xfrm rot="-772279">
              <a:off x="7747182" y="2012045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60"/>
            <p:cNvSpPr/>
            <p:nvPr/>
          </p:nvSpPr>
          <p:spPr>
            <a:xfrm rot="-772279">
              <a:off x="7819749" y="1941829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60"/>
            <p:cNvSpPr/>
            <p:nvPr/>
          </p:nvSpPr>
          <p:spPr>
            <a:xfrm rot="-772279">
              <a:off x="7830519" y="198997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60"/>
            <p:cNvSpPr/>
            <p:nvPr/>
          </p:nvSpPr>
          <p:spPr>
            <a:xfrm rot="-772279">
              <a:off x="7729341" y="1972038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60"/>
            <p:cNvSpPr/>
            <p:nvPr/>
          </p:nvSpPr>
          <p:spPr>
            <a:xfrm rot="-772279">
              <a:off x="7779115" y="1945137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60"/>
            <p:cNvSpPr/>
            <p:nvPr/>
          </p:nvSpPr>
          <p:spPr>
            <a:xfrm rot="-772279">
              <a:off x="7764870" y="2085086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60"/>
            <p:cNvSpPr/>
            <p:nvPr/>
          </p:nvSpPr>
          <p:spPr>
            <a:xfrm rot="-772279">
              <a:off x="7760304" y="2096789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60"/>
            <p:cNvSpPr/>
            <p:nvPr/>
          </p:nvSpPr>
          <p:spPr>
            <a:xfrm rot="-772279">
              <a:off x="7864693" y="2145488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60"/>
            <p:cNvSpPr/>
            <p:nvPr/>
          </p:nvSpPr>
          <p:spPr>
            <a:xfrm rot="-772279">
              <a:off x="7827487" y="216712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60"/>
            <p:cNvSpPr/>
            <p:nvPr/>
          </p:nvSpPr>
          <p:spPr>
            <a:xfrm rot="-772279">
              <a:off x="7764490" y="2077382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60"/>
            <p:cNvSpPr/>
            <p:nvPr/>
          </p:nvSpPr>
          <p:spPr>
            <a:xfrm rot="-772279">
              <a:off x="7857365" y="2105938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60"/>
            <p:cNvSpPr/>
            <p:nvPr/>
          </p:nvSpPr>
          <p:spPr>
            <a:xfrm rot="-772279">
              <a:off x="7693472" y="2131054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60"/>
            <p:cNvSpPr/>
            <p:nvPr/>
          </p:nvSpPr>
          <p:spPr>
            <a:xfrm rot="-772279">
              <a:off x="7669528" y="2129668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60"/>
            <p:cNvSpPr/>
            <p:nvPr/>
          </p:nvSpPr>
          <p:spPr>
            <a:xfrm rot="-772279">
              <a:off x="7697340" y="2241058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60"/>
            <p:cNvSpPr/>
            <p:nvPr/>
          </p:nvSpPr>
          <p:spPr>
            <a:xfrm rot="-772279">
              <a:off x="7668803" y="221384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60"/>
            <p:cNvSpPr/>
            <p:nvPr/>
          </p:nvSpPr>
          <p:spPr>
            <a:xfrm rot="-772279">
              <a:off x="7724259" y="2129029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60"/>
            <p:cNvSpPr/>
            <p:nvPr/>
          </p:nvSpPr>
          <p:spPr>
            <a:xfrm rot="-772279">
              <a:off x="7736856" y="221816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60"/>
            <p:cNvSpPr/>
            <p:nvPr/>
          </p:nvSpPr>
          <p:spPr>
            <a:xfrm rot="-772279">
              <a:off x="7566599" y="2099501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60"/>
            <p:cNvSpPr/>
            <p:nvPr/>
          </p:nvSpPr>
          <p:spPr>
            <a:xfrm rot="-772279">
              <a:off x="7586762" y="2075396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60"/>
            <p:cNvSpPr/>
            <p:nvPr/>
          </p:nvSpPr>
          <p:spPr>
            <a:xfrm rot="-772279">
              <a:off x="7540242" y="2115778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60"/>
            <p:cNvSpPr/>
            <p:nvPr/>
          </p:nvSpPr>
          <p:spPr>
            <a:xfrm rot="-772279">
              <a:off x="7563119" y="2079070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60"/>
            <p:cNvSpPr/>
            <p:nvPr/>
          </p:nvSpPr>
          <p:spPr>
            <a:xfrm rot="-772279">
              <a:off x="7595747" y="2104049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60"/>
            <p:cNvSpPr/>
            <p:nvPr/>
          </p:nvSpPr>
          <p:spPr>
            <a:xfrm rot="-772279">
              <a:off x="7580812" y="21451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60"/>
            <p:cNvSpPr/>
            <p:nvPr/>
          </p:nvSpPr>
          <p:spPr>
            <a:xfrm rot="-771356">
              <a:off x="7649069" y="2018590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60"/>
            <p:cNvSpPr/>
            <p:nvPr/>
          </p:nvSpPr>
          <p:spPr>
            <a:xfrm rot="-770771">
              <a:off x="7666273" y="1497766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60"/>
            <p:cNvSpPr/>
            <p:nvPr/>
          </p:nvSpPr>
          <p:spPr>
            <a:xfrm rot="-770771">
              <a:off x="7775408" y="1566506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60"/>
            <p:cNvSpPr/>
            <p:nvPr/>
          </p:nvSpPr>
          <p:spPr>
            <a:xfrm rot="-770771">
              <a:off x="7798360" y="1572720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60"/>
            <p:cNvSpPr/>
            <p:nvPr/>
          </p:nvSpPr>
          <p:spPr>
            <a:xfrm rot="-770771">
              <a:off x="7757835" y="1553212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60"/>
            <p:cNvSpPr/>
            <p:nvPr/>
          </p:nvSpPr>
          <p:spPr>
            <a:xfrm rot="-770771">
              <a:off x="7788459" y="155987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60"/>
            <p:cNvSpPr/>
            <p:nvPr/>
          </p:nvSpPr>
          <p:spPr>
            <a:xfrm rot="-770771">
              <a:off x="7766599" y="1589432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60"/>
            <p:cNvSpPr/>
            <p:nvPr/>
          </p:nvSpPr>
          <p:spPr>
            <a:xfrm rot="-770771">
              <a:off x="7751534" y="158295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60"/>
            <p:cNvSpPr/>
            <p:nvPr/>
          </p:nvSpPr>
          <p:spPr>
            <a:xfrm rot="-770771">
              <a:off x="7835641" y="1586458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60"/>
            <p:cNvSpPr/>
            <p:nvPr/>
          </p:nvSpPr>
          <p:spPr>
            <a:xfrm rot="-770771">
              <a:off x="7842174" y="1610247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60"/>
            <p:cNvSpPr/>
            <p:nvPr/>
          </p:nvSpPr>
          <p:spPr>
            <a:xfrm rot="-770771">
              <a:off x="7888602" y="1565312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60"/>
            <p:cNvSpPr/>
            <p:nvPr/>
          </p:nvSpPr>
          <p:spPr>
            <a:xfrm rot="-770771">
              <a:off x="7895493" y="15961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60"/>
            <p:cNvSpPr/>
            <p:nvPr/>
          </p:nvSpPr>
          <p:spPr>
            <a:xfrm rot="-770771">
              <a:off x="7830757" y="1584646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60"/>
            <p:cNvSpPr/>
            <p:nvPr/>
          </p:nvSpPr>
          <p:spPr>
            <a:xfrm rot="-770771">
              <a:off x="7862603" y="1567428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60"/>
            <p:cNvSpPr/>
            <p:nvPr/>
          </p:nvSpPr>
          <p:spPr>
            <a:xfrm rot="-770771">
              <a:off x="7853490" y="1656982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60"/>
            <p:cNvSpPr/>
            <p:nvPr/>
          </p:nvSpPr>
          <p:spPr>
            <a:xfrm rot="-770771">
              <a:off x="7850568" y="1664465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60"/>
            <p:cNvSpPr/>
            <p:nvPr/>
          </p:nvSpPr>
          <p:spPr>
            <a:xfrm rot="-770771">
              <a:off x="7917360" y="1695618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60"/>
            <p:cNvSpPr/>
            <p:nvPr/>
          </p:nvSpPr>
          <p:spPr>
            <a:xfrm rot="-770771">
              <a:off x="7893555" y="170946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60"/>
            <p:cNvSpPr/>
            <p:nvPr/>
          </p:nvSpPr>
          <p:spPr>
            <a:xfrm rot="-770771">
              <a:off x="7853248" y="1652051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60"/>
            <p:cNvSpPr/>
            <p:nvPr/>
          </p:nvSpPr>
          <p:spPr>
            <a:xfrm rot="-770771">
              <a:off x="7912671" y="167031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60"/>
            <p:cNvSpPr/>
            <p:nvPr/>
          </p:nvSpPr>
          <p:spPr>
            <a:xfrm rot="-770771">
              <a:off x="7807806" y="1686385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60"/>
            <p:cNvSpPr/>
            <p:nvPr/>
          </p:nvSpPr>
          <p:spPr>
            <a:xfrm rot="-770771">
              <a:off x="7792487" y="1685499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60"/>
            <p:cNvSpPr/>
            <p:nvPr/>
          </p:nvSpPr>
          <p:spPr>
            <a:xfrm rot="-770771">
              <a:off x="7810284" y="1756765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60"/>
            <p:cNvSpPr/>
            <p:nvPr/>
          </p:nvSpPr>
          <p:spPr>
            <a:xfrm rot="-770771">
              <a:off x="7792025" y="173934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60"/>
            <p:cNvSpPr/>
            <p:nvPr/>
          </p:nvSpPr>
          <p:spPr>
            <a:xfrm rot="-770771">
              <a:off x="7827504" y="1685086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60"/>
            <p:cNvSpPr/>
            <p:nvPr/>
          </p:nvSpPr>
          <p:spPr>
            <a:xfrm rot="-770771">
              <a:off x="7835567" y="1742115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60"/>
            <p:cNvSpPr/>
            <p:nvPr/>
          </p:nvSpPr>
          <p:spPr>
            <a:xfrm rot="-770771">
              <a:off x="7726635" y="1666205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60"/>
            <p:cNvSpPr/>
            <p:nvPr/>
          </p:nvSpPr>
          <p:spPr>
            <a:xfrm rot="-770771">
              <a:off x="7739534" y="1650780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60"/>
            <p:cNvSpPr/>
            <p:nvPr/>
          </p:nvSpPr>
          <p:spPr>
            <a:xfrm rot="-770771">
              <a:off x="7709768" y="1676607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60"/>
            <p:cNvSpPr/>
            <p:nvPr/>
          </p:nvSpPr>
          <p:spPr>
            <a:xfrm rot="-770771">
              <a:off x="7724405" y="165312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60"/>
            <p:cNvSpPr/>
            <p:nvPr/>
          </p:nvSpPr>
          <p:spPr>
            <a:xfrm rot="-770771">
              <a:off x="7745283" y="1669112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60"/>
            <p:cNvSpPr/>
            <p:nvPr/>
          </p:nvSpPr>
          <p:spPr>
            <a:xfrm rot="-770771">
              <a:off x="7735726" y="169538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60"/>
            <p:cNvSpPr/>
            <p:nvPr/>
          </p:nvSpPr>
          <p:spPr>
            <a:xfrm rot="-771384">
              <a:off x="7779396" y="1614422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60"/>
            <p:cNvSpPr/>
            <p:nvPr/>
          </p:nvSpPr>
          <p:spPr>
            <a:xfrm rot="-2108495">
              <a:off x="6824593" y="2710996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60"/>
            <p:cNvSpPr/>
            <p:nvPr/>
          </p:nvSpPr>
          <p:spPr>
            <a:xfrm rot="-2108495">
              <a:off x="7117594" y="2987832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60"/>
            <p:cNvSpPr/>
            <p:nvPr/>
          </p:nvSpPr>
          <p:spPr>
            <a:xfrm rot="-2108495">
              <a:off x="7190052" y="2990250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60"/>
            <p:cNvSpPr/>
            <p:nvPr/>
          </p:nvSpPr>
          <p:spPr>
            <a:xfrm rot="-2108495">
              <a:off x="7016206" y="2985886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60"/>
            <p:cNvSpPr/>
            <p:nvPr/>
          </p:nvSpPr>
          <p:spPr>
            <a:xfrm rot="-2108495">
              <a:off x="7114689" y="2971564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60"/>
            <p:cNvSpPr/>
            <p:nvPr/>
          </p:nvSpPr>
          <p:spPr>
            <a:xfrm rot="-2108495">
              <a:off x="7106779" y="3065967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60"/>
            <p:cNvSpPr/>
            <p:nvPr/>
          </p:nvSpPr>
          <p:spPr>
            <a:xfrm rot="-2108495">
              <a:off x="7031577" y="3087353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60"/>
            <p:cNvSpPr/>
            <p:nvPr/>
          </p:nvSpPr>
          <p:spPr>
            <a:xfrm rot="-2108495">
              <a:off x="7306236" y="2958032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60"/>
            <p:cNvSpPr/>
            <p:nvPr/>
          </p:nvSpPr>
          <p:spPr>
            <a:xfrm rot="-2108495">
              <a:off x="7344427" y="3028035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60"/>
            <p:cNvSpPr/>
            <p:nvPr/>
          </p:nvSpPr>
          <p:spPr>
            <a:xfrm rot="-2108495">
              <a:off x="7427011" y="286033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60"/>
            <p:cNvSpPr/>
            <p:nvPr/>
          </p:nvSpPr>
          <p:spPr>
            <a:xfrm rot="-2108495">
              <a:off x="7483631" y="294866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60"/>
            <p:cNvSpPr/>
            <p:nvPr/>
          </p:nvSpPr>
          <p:spPr>
            <a:xfrm rot="-2108495">
              <a:off x="7292081" y="2970538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60"/>
            <p:cNvSpPr/>
            <p:nvPr/>
          </p:nvSpPr>
          <p:spPr>
            <a:xfrm rot="-2108495">
              <a:off x="7348648" y="2902594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60"/>
            <p:cNvSpPr/>
            <p:nvPr/>
          </p:nvSpPr>
          <p:spPr>
            <a:xfrm rot="-2108495">
              <a:off x="7449803" y="3150153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60"/>
            <p:cNvSpPr/>
            <p:nvPr/>
          </p:nvSpPr>
          <p:spPr>
            <a:xfrm rot="-2108495">
              <a:off x="7452336" y="3188813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60"/>
            <p:cNvSpPr/>
            <p:nvPr/>
          </p:nvSpPr>
          <p:spPr>
            <a:xfrm rot="-2108495">
              <a:off x="7675521" y="3219108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60"/>
            <p:cNvSpPr/>
            <p:nvPr/>
          </p:nvSpPr>
          <p:spPr>
            <a:xfrm rot="-2108495">
              <a:off x="7618339" y="3294141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60"/>
            <p:cNvSpPr/>
            <p:nvPr/>
          </p:nvSpPr>
          <p:spPr>
            <a:xfrm rot="-2108495">
              <a:off x="7431703" y="3140758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60"/>
            <p:cNvSpPr/>
            <p:nvPr/>
          </p:nvSpPr>
          <p:spPr>
            <a:xfrm rot="-2108495">
              <a:off x="7627616" y="315179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60"/>
            <p:cNvSpPr/>
            <p:nvPr/>
          </p:nvSpPr>
          <p:spPr>
            <a:xfrm rot="-2108495">
              <a:off x="7362522" y="3313576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60"/>
            <p:cNvSpPr/>
            <p:nvPr/>
          </p:nvSpPr>
          <p:spPr>
            <a:xfrm rot="-2108495">
              <a:off x="7303214" y="332770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60"/>
            <p:cNvSpPr/>
            <p:nvPr/>
          </p:nvSpPr>
          <p:spPr>
            <a:xfrm rot="-2108495">
              <a:off x="7427441" y="3537096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60"/>
            <p:cNvSpPr/>
            <p:nvPr/>
          </p:nvSpPr>
          <p:spPr>
            <a:xfrm rot="-2108495">
              <a:off x="7348107" y="351052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60"/>
            <p:cNvSpPr/>
            <p:nvPr/>
          </p:nvSpPr>
          <p:spPr>
            <a:xfrm rot="-2108495">
              <a:off x="7414781" y="329583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60"/>
            <p:cNvSpPr/>
            <p:nvPr/>
          </p:nvSpPr>
          <p:spPr>
            <a:xfrm rot="-2108495">
              <a:off x="7483326" y="346489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60"/>
            <p:cNvSpPr/>
            <p:nvPr/>
          </p:nvSpPr>
          <p:spPr>
            <a:xfrm rot="-2108495">
              <a:off x="7053004" y="3332949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60"/>
            <p:cNvSpPr/>
            <p:nvPr/>
          </p:nvSpPr>
          <p:spPr>
            <a:xfrm rot="-2108495">
              <a:off x="7078914" y="3278265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60"/>
            <p:cNvSpPr/>
            <p:nvPr/>
          </p:nvSpPr>
          <p:spPr>
            <a:xfrm rot="-2108495">
              <a:off x="7023762" y="3418987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60"/>
            <p:cNvSpPr/>
            <p:nvPr/>
          </p:nvSpPr>
          <p:spPr>
            <a:xfrm rot="-2108495">
              <a:off x="7036463" y="3333242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60"/>
            <p:cNvSpPr/>
            <p:nvPr/>
          </p:nvSpPr>
          <p:spPr>
            <a:xfrm rot="-2108495">
              <a:off x="7121269" y="332694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60"/>
            <p:cNvSpPr/>
            <p:nvPr/>
          </p:nvSpPr>
          <p:spPr>
            <a:xfrm rot="-2108495">
              <a:off x="7123181" y="344728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60"/>
            <p:cNvSpPr/>
            <p:nvPr/>
          </p:nvSpPr>
          <p:spPr>
            <a:xfrm rot="-2108273">
              <a:off x="7194419" y="3089181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60"/>
            <p:cNvSpPr/>
            <p:nvPr/>
          </p:nvSpPr>
          <p:spPr>
            <a:xfrm rot="-772279">
              <a:off x="7905978" y="3434618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60"/>
            <p:cNvSpPr/>
            <p:nvPr/>
          </p:nvSpPr>
          <p:spPr>
            <a:xfrm rot="-772279">
              <a:off x="8076544" y="3542152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60"/>
            <p:cNvSpPr/>
            <p:nvPr/>
          </p:nvSpPr>
          <p:spPr>
            <a:xfrm rot="-772279">
              <a:off x="8112417" y="3551870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60"/>
            <p:cNvSpPr/>
            <p:nvPr/>
          </p:nvSpPr>
          <p:spPr>
            <a:xfrm rot="-772279">
              <a:off x="8049075" y="3521382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60"/>
            <p:cNvSpPr/>
            <p:nvPr/>
          </p:nvSpPr>
          <p:spPr>
            <a:xfrm rot="-772279">
              <a:off x="8096938" y="3531794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60"/>
            <p:cNvSpPr/>
            <p:nvPr/>
          </p:nvSpPr>
          <p:spPr>
            <a:xfrm rot="-772279">
              <a:off x="8062773" y="3577983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60"/>
            <p:cNvSpPr/>
            <p:nvPr/>
          </p:nvSpPr>
          <p:spPr>
            <a:xfrm rot="-772279">
              <a:off x="8039227" y="356786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60"/>
            <p:cNvSpPr/>
            <p:nvPr/>
          </p:nvSpPr>
          <p:spPr>
            <a:xfrm rot="-772279">
              <a:off x="8170679" y="3573326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60"/>
            <p:cNvSpPr/>
            <p:nvPr/>
          </p:nvSpPr>
          <p:spPr>
            <a:xfrm rot="-772279">
              <a:off x="8180887" y="3610508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60"/>
            <p:cNvSpPr/>
            <p:nvPr/>
          </p:nvSpPr>
          <p:spPr>
            <a:xfrm rot="-772279">
              <a:off x="8253455" y="354029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60"/>
            <p:cNvSpPr/>
            <p:nvPr/>
          </p:nvSpPr>
          <p:spPr>
            <a:xfrm rot="-772279">
              <a:off x="8264224" y="358843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60"/>
            <p:cNvSpPr/>
            <p:nvPr/>
          </p:nvSpPr>
          <p:spPr>
            <a:xfrm rot="-772279">
              <a:off x="8163046" y="3570501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60"/>
            <p:cNvSpPr/>
            <p:nvPr/>
          </p:nvSpPr>
          <p:spPr>
            <a:xfrm rot="-772279">
              <a:off x="8212820" y="3543600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60"/>
            <p:cNvSpPr/>
            <p:nvPr/>
          </p:nvSpPr>
          <p:spPr>
            <a:xfrm rot="-772279">
              <a:off x="8198575" y="3683549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60"/>
            <p:cNvSpPr/>
            <p:nvPr/>
          </p:nvSpPr>
          <p:spPr>
            <a:xfrm rot="-772279">
              <a:off x="8194009" y="3695252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60"/>
            <p:cNvSpPr/>
            <p:nvPr/>
          </p:nvSpPr>
          <p:spPr>
            <a:xfrm rot="-772279">
              <a:off x="8298398" y="3743951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0"/>
            <p:cNvSpPr/>
            <p:nvPr/>
          </p:nvSpPr>
          <p:spPr>
            <a:xfrm rot="-772279">
              <a:off x="8261192" y="3765586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0"/>
            <p:cNvSpPr/>
            <p:nvPr/>
          </p:nvSpPr>
          <p:spPr>
            <a:xfrm rot="-772279">
              <a:off x="8198195" y="3675845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60"/>
            <p:cNvSpPr/>
            <p:nvPr/>
          </p:nvSpPr>
          <p:spPr>
            <a:xfrm rot="-772279">
              <a:off x="8291070" y="370440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60"/>
            <p:cNvSpPr/>
            <p:nvPr/>
          </p:nvSpPr>
          <p:spPr>
            <a:xfrm rot="-772279">
              <a:off x="8127178" y="3729517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60"/>
            <p:cNvSpPr/>
            <p:nvPr/>
          </p:nvSpPr>
          <p:spPr>
            <a:xfrm rot="-772279">
              <a:off x="8103234" y="3728131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60"/>
            <p:cNvSpPr/>
            <p:nvPr/>
          </p:nvSpPr>
          <p:spPr>
            <a:xfrm rot="-772279">
              <a:off x="8131045" y="3839521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60"/>
            <p:cNvSpPr/>
            <p:nvPr/>
          </p:nvSpPr>
          <p:spPr>
            <a:xfrm rot="-772279">
              <a:off x="8102509" y="381230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60"/>
            <p:cNvSpPr/>
            <p:nvPr/>
          </p:nvSpPr>
          <p:spPr>
            <a:xfrm rot="-772279">
              <a:off x="8157964" y="3727492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60"/>
            <p:cNvSpPr/>
            <p:nvPr/>
          </p:nvSpPr>
          <p:spPr>
            <a:xfrm rot="-772279">
              <a:off x="8170561" y="381662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60"/>
            <p:cNvSpPr/>
            <p:nvPr/>
          </p:nvSpPr>
          <p:spPr>
            <a:xfrm rot="-772279">
              <a:off x="8000305" y="3697964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60"/>
            <p:cNvSpPr/>
            <p:nvPr/>
          </p:nvSpPr>
          <p:spPr>
            <a:xfrm rot="-772279">
              <a:off x="8020467" y="3673859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60"/>
            <p:cNvSpPr/>
            <p:nvPr/>
          </p:nvSpPr>
          <p:spPr>
            <a:xfrm rot="-772279">
              <a:off x="7973948" y="3714241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60"/>
            <p:cNvSpPr/>
            <p:nvPr/>
          </p:nvSpPr>
          <p:spPr>
            <a:xfrm rot="-772279">
              <a:off x="7996824" y="3677533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60"/>
            <p:cNvSpPr/>
            <p:nvPr/>
          </p:nvSpPr>
          <p:spPr>
            <a:xfrm rot="-772279">
              <a:off x="8029452" y="3702512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60"/>
            <p:cNvSpPr/>
            <p:nvPr/>
          </p:nvSpPr>
          <p:spPr>
            <a:xfrm rot="-772279">
              <a:off x="8014517" y="374359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60"/>
            <p:cNvSpPr/>
            <p:nvPr/>
          </p:nvSpPr>
          <p:spPr>
            <a:xfrm rot="-771356">
              <a:off x="8082774" y="3617053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60"/>
            <p:cNvSpPr/>
            <p:nvPr/>
          </p:nvSpPr>
          <p:spPr>
            <a:xfrm rot="-770771">
              <a:off x="7979377" y="3111667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60"/>
            <p:cNvSpPr/>
            <p:nvPr/>
          </p:nvSpPr>
          <p:spPr>
            <a:xfrm rot="-770771">
              <a:off x="8088511" y="3180407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60"/>
            <p:cNvSpPr/>
            <p:nvPr/>
          </p:nvSpPr>
          <p:spPr>
            <a:xfrm rot="-770771">
              <a:off x="8111464" y="3186621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60"/>
            <p:cNvSpPr/>
            <p:nvPr/>
          </p:nvSpPr>
          <p:spPr>
            <a:xfrm rot="-770771">
              <a:off x="8070938" y="3167113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60"/>
            <p:cNvSpPr/>
            <p:nvPr/>
          </p:nvSpPr>
          <p:spPr>
            <a:xfrm rot="-770771">
              <a:off x="8101563" y="3173774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60"/>
            <p:cNvSpPr/>
            <p:nvPr/>
          </p:nvSpPr>
          <p:spPr>
            <a:xfrm rot="-770771">
              <a:off x="8079702" y="3203333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60"/>
            <p:cNvSpPr/>
            <p:nvPr/>
          </p:nvSpPr>
          <p:spPr>
            <a:xfrm rot="-770771">
              <a:off x="8064638" y="319685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60"/>
            <p:cNvSpPr/>
            <p:nvPr/>
          </p:nvSpPr>
          <p:spPr>
            <a:xfrm rot="-770771">
              <a:off x="8148745" y="3200359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60"/>
            <p:cNvSpPr/>
            <p:nvPr/>
          </p:nvSpPr>
          <p:spPr>
            <a:xfrm rot="-770771">
              <a:off x="8155277" y="3224148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60"/>
            <p:cNvSpPr/>
            <p:nvPr/>
          </p:nvSpPr>
          <p:spPr>
            <a:xfrm rot="-770771">
              <a:off x="8201706" y="3179214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60"/>
            <p:cNvSpPr/>
            <p:nvPr/>
          </p:nvSpPr>
          <p:spPr>
            <a:xfrm rot="-770771">
              <a:off x="8208597" y="321001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60"/>
            <p:cNvSpPr/>
            <p:nvPr/>
          </p:nvSpPr>
          <p:spPr>
            <a:xfrm rot="-770771">
              <a:off x="8143860" y="3198547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60"/>
            <p:cNvSpPr/>
            <p:nvPr/>
          </p:nvSpPr>
          <p:spPr>
            <a:xfrm rot="-770771">
              <a:off x="8175707" y="3181329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60"/>
            <p:cNvSpPr/>
            <p:nvPr/>
          </p:nvSpPr>
          <p:spPr>
            <a:xfrm rot="-770771">
              <a:off x="8166594" y="3270883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60"/>
            <p:cNvSpPr/>
            <p:nvPr/>
          </p:nvSpPr>
          <p:spPr>
            <a:xfrm rot="-770771">
              <a:off x="8163672" y="3278366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60"/>
            <p:cNvSpPr/>
            <p:nvPr/>
          </p:nvSpPr>
          <p:spPr>
            <a:xfrm rot="-770771">
              <a:off x="8230463" y="3309519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60"/>
            <p:cNvSpPr/>
            <p:nvPr/>
          </p:nvSpPr>
          <p:spPr>
            <a:xfrm rot="-770771">
              <a:off x="8206658" y="332336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60"/>
            <p:cNvSpPr/>
            <p:nvPr/>
          </p:nvSpPr>
          <p:spPr>
            <a:xfrm rot="-770771">
              <a:off x="8166352" y="3265952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60"/>
            <p:cNvSpPr/>
            <p:nvPr/>
          </p:nvSpPr>
          <p:spPr>
            <a:xfrm rot="-770771">
              <a:off x="8225774" y="328421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60"/>
            <p:cNvSpPr/>
            <p:nvPr/>
          </p:nvSpPr>
          <p:spPr>
            <a:xfrm rot="-770771">
              <a:off x="8120910" y="3300286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60"/>
            <p:cNvSpPr/>
            <p:nvPr/>
          </p:nvSpPr>
          <p:spPr>
            <a:xfrm rot="-770771">
              <a:off x="8105591" y="3299401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60"/>
            <p:cNvSpPr/>
            <p:nvPr/>
          </p:nvSpPr>
          <p:spPr>
            <a:xfrm rot="-770771">
              <a:off x="8123387" y="3370666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60"/>
            <p:cNvSpPr/>
            <p:nvPr/>
          </p:nvSpPr>
          <p:spPr>
            <a:xfrm rot="-770771">
              <a:off x="8105129" y="335325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60"/>
            <p:cNvSpPr/>
            <p:nvPr/>
          </p:nvSpPr>
          <p:spPr>
            <a:xfrm rot="-770771">
              <a:off x="8140608" y="3298987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60"/>
            <p:cNvSpPr/>
            <p:nvPr/>
          </p:nvSpPr>
          <p:spPr>
            <a:xfrm rot="-770771">
              <a:off x="8148670" y="33560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60"/>
            <p:cNvSpPr/>
            <p:nvPr/>
          </p:nvSpPr>
          <p:spPr>
            <a:xfrm rot="-770771">
              <a:off x="8039738" y="3280106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60"/>
            <p:cNvSpPr/>
            <p:nvPr/>
          </p:nvSpPr>
          <p:spPr>
            <a:xfrm rot="-770771">
              <a:off x="8052638" y="3264681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60"/>
            <p:cNvSpPr/>
            <p:nvPr/>
          </p:nvSpPr>
          <p:spPr>
            <a:xfrm rot="-770771">
              <a:off x="8022872" y="3290508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60"/>
            <p:cNvSpPr/>
            <p:nvPr/>
          </p:nvSpPr>
          <p:spPr>
            <a:xfrm rot="-770771">
              <a:off x="8037509" y="3267021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60"/>
            <p:cNvSpPr/>
            <p:nvPr/>
          </p:nvSpPr>
          <p:spPr>
            <a:xfrm rot="-770771">
              <a:off x="8058386" y="3283013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60"/>
            <p:cNvSpPr/>
            <p:nvPr/>
          </p:nvSpPr>
          <p:spPr>
            <a:xfrm rot="-770771">
              <a:off x="8048829" y="330929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60"/>
            <p:cNvSpPr/>
            <p:nvPr/>
          </p:nvSpPr>
          <p:spPr>
            <a:xfrm rot="-771384">
              <a:off x="8092500" y="3228323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60"/>
            <p:cNvSpPr/>
            <p:nvPr/>
          </p:nvSpPr>
          <p:spPr>
            <a:xfrm rot="-770771">
              <a:off x="8341722" y="3140889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60"/>
            <p:cNvSpPr/>
            <p:nvPr/>
          </p:nvSpPr>
          <p:spPr>
            <a:xfrm rot="-770771">
              <a:off x="8450856" y="3209628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60"/>
            <p:cNvSpPr/>
            <p:nvPr/>
          </p:nvSpPr>
          <p:spPr>
            <a:xfrm rot="-770771">
              <a:off x="8473809" y="3215842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60"/>
            <p:cNvSpPr/>
            <p:nvPr/>
          </p:nvSpPr>
          <p:spPr>
            <a:xfrm rot="-770771">
              <a:off x="8433283" y="3196335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60"/>
            <p:cNvSpPr/>
            <p:nvPr/>
          </p:nvSpPr>
          <p:spPr>
            <a:xfrm rot="-770771">
              <a:off x="8463908" y="320299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60"/>
            <p:cNvSpPr/>
            <p:nvPr/>
          </p:nvSpPr>
          <p:spPr>
            <a:xfrm rot="-770771">
              <a:off x="8442047" y="3232554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60"/>
            <p:cNvSpPr/>
            <p:nvPr/>
          </p:nvSpPr>
          <p:spPr>
            <a:xfrm rot="-770771">
              <a:off x="8426983" y="322607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60"/>
            <p:cNvSpPr/>
            <p:nvPr/>
          </p:nvSpPr>
          <p:spPr>
            <a:xfrm rot="-770771">
              <a:off x="8511090" y="3229581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60"/>
            <p:cNvSpPr/>
            <p:nvPr/>
          </p:nvSpPr>
          <p:spPr>
            <a:xfrm rot="-770771">
              <a:off x="8517622" y="3253369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60"/>
            <p:cNvSpPr/>
            <p:nvPr/>
          </p:nvSpPr>
          <p:spPr>
            <a:xfrm rot="-770771">
              <a:off x="8564051" y="320843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60"/>
            <p:cNvSpPr/>
            <p:nvPr/>
          </p:nvSpPr>
          <p:spPr>
            <a:xfrm rot="-770771">
              <a:off x="8570942" y="323923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60"/>
            <p:cNvSpPr/>
            <p:nvPr/>
          </p:nvSpPr>
          <p:spPr>
            <a:xfrm rot="-770771">
              <a:off x="8506205" y="3227769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60"/>
            <p:cNvSpPr/>
            <p:nvPr/>
          </p:nvSpPr>
          <p:spPr>
            <a:xfrm rot="-770771">
              <a:off x="8538052" y="3210550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60"/>
            <p:cNvSpPr/>
            <p:nvPr/>
          </p:nvSpPr>
          <p:spPr>
            <a:xfrm rot="-770771">
              <a:off x="8528939" y="3300104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60"/>
            <p:cNvSpPr/>
            <p:nvPr/>
          </p:nvSpPr>
          <p:spPr>
            <a:xfrm rot="-770771">
              <a:off x="8526016" y="3307587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60"/>
            <p:cNvSpPr/>
            <p:nvPr/>
          </p:nvSpPr>
          <p:spPr>
            <a:xfrm rot="-770771">
              <a:off x="8592808" y="3338741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60"/>
            <p:cNvSpPr/>
            <p:nvPr/>
          </p:nvSpPr>
          <p:spPr>
            <a:xfrm rot="-770771">
              <a:off x="8569003" y="335258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60"/>
            <p:cNvSpPr/>
            <p:nvPr/>
          </p:nvSpPr>
          <p:spPr>
            <a:xfrm rot="-770771">
              <a:off x="8528697" y="3295174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60"/>
            <p:cNvSpPr/>
            <p:nvPr/>
          </p:nvSpPr>
          <p:spPr>
            <a:xfrm rot="-770771">
              <a:off x="8588119" y="331343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60"/>
            <p:cNvSpPr/>
            <p:nvPr/>
          </p:nvSpPr>
          <p:spPr>
            <a:xfrm rot="-770771">
              <a:off x="8483255" y="3329508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60"/>
            <p:cNvSpPr/>
            <p:nvPr/>
          </p:nvSpPr>
          <p:spPr>
            <a:xfrm rot="-770771">
              <a:off x="8467936" y="3328622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60"/>
            <p:cNvSpPr/>
            <p:nvPr/>
          </p:nvSpPr>
          <p:spPr>
            <a:xfrm rot="-770771">
              <a:off x="8485732" y="3399887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60"/>
            <p:cNvSpPr/>
            <p:nvPr/>
          </p:nvSpPr>
          <p:spPr>
            <a:xfrm rot="-770771">
              <a:off x="8467474" y="338247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60"/>
            <p:cNvSpPr/>
            <p:nvPr/>
          </p:nvSpPr>
          <p:spPr>
            <a:xfrm rot="-770771">
              <a:off x="8502953" y="3328209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60"/>
            <p:cNvSpPr/>
            <p:nvPr/>
          </p:nvSpPr>
          <p:spPr>
            <a:xfrm rot="-770771">
              <a:off x="8511015" y="33852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60"/>
            <p:cNvSpPr/>
            <p:nvPr/>
          </p:nvSpPr>
          <p:spPr>
            <a:xfrm rot="-770771">
              <a:off x="8402083" y="3309328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60"/>
            <p:cNvSpPr/>
            <p:nvPr/>
          </p:nvSpPr>
          <p:spPr>
            <a:xfrm rot="-770771">
              <a:off x="8414983" y="3293902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60"/>
            <p:cNvSpPr/>
            <p:nvPr/>
          </p:nvSpPr>
          <p:spPr>
            <a:xfrm rot="-770771">
              <a:off x="8385217" y="331973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60"/>
            <p:cNvSpPr/>
            <p:nvPr/>
          </p:nvSpPr>
          <p:spPr>
            <a:xfrm rot="-770771">
              <a:off x="8399854" y="329624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60"/>
            <p:cNvSpPr/>
            <p:nvPr/>
          </p:nvSpPr>
          <p:spPr>
            <a:xfrm rot="-770771">
              <a:off x="8420731" y="3312235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60"/>
            <p:cNvSpPr/>
            <p:nvPr/>
          </p:nvSpPr>
          <p:spPr>
            <a:xfrm rot="-770771">
              <a:off x="8411174" y="333851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60"/>
            <p:cNvSpPr/>
            <p:nvPr/>
          </p:nvSpPr>
          <p:spPr>
            <a:xfrm rot="-771384">
              <a:off x="8454845" y="3257544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60"/>
            <p:cNvSpPr/>
            <p:nvPr/>
          </p:nvSpPr>
          <p:spPr>
            <a:xfrm rot="-772184">
              <a:off x="7929292" y="219768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60"/>
            <p:cNvSpPr/>
            <p:nvPr/>
          </p:nvSpPr>
          <p:spPr>
            <a:xfrm rot="-772184">
              <a:off x="8014520" y="225138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60"/>
            <p:cNvSpPr/>
            <p:nvPr/>
          </p:nvSpPr>
          <p:spPr>
            <a:xfrm rot="-772184">
              <a:off x="8032438" y="2256233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60"/>
            <p:cNvSpPr/>
            <p:nvPr/>
          </p:nvSpPr>
          <p:spPr>
            <a:xfrm rot="-772184">
              <a:off x="8000809" y="2241005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60"/>
            <p:cNvSpPr/>
            <p:nvPr/>
          </p:nvSpPr>
          <p:spPr>
            <a:xfrm rot="-772184">
              <a:off x="8024715" y="2246205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60"/>
            <p:cNvSpPr/>
            <p:nvPr/>
          </p:nvSpPr>
          <p:spPr>
            <a:xfrm rot="-772184">
              <a:off x="8007645" y="226927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60"/>
            <p:cNvSpPr/>
            <p:nvPr/>
          </p:nvSpPr>
          <p:spPr>
            <a:xfrm rot="-772184">
              <a:off x="7995891" y="226421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60"/>
            <p:cNvSpPr/>
            <p:nvPr/>
          </p:nvSpPr>
          <p:spPr>
            <a:xfrm rot="-772184">
              <a:off x="8061539" y="2266950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60"/>
            <p:cNvSpPr/>
            <p:nvPr/>
          </p:nvSpPr>
          <p:spPr>
            <a:xfrm rot="-772184">
              <a:off x="8066640" y="2285520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60"/>
            <p:cNvSpPr/>
            <p:nvPr/>
          </p:nvSpPr>
          <p:spPr>
            <a:xfrm rot="-772184">
              <a:off x="8102885" y="225045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60"/>
            <p:cNvSpPr/>
            <p:nvPr/>
          </p:nvSpPr>
          <p:spPr>
            <a:xfrm rot="-772184">
              <a:off x="8108265" y="2274495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60"/>
            <p:cNvSpPr/>
            <p:nvPr/>
          </p:nvSpPr>
          <p:spPr>
            <a:xfrm rot="-772184">
              <a:off x="8057727" y="2265539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60"/>
            <p:cNvSpPr/>
            <p:nvPr/>
          </p:nvSpPr>
          <p:spPr>
            <a:xfrm rot="-772184">
              <a:off x="8082591" y="225210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60"/>
            <p:cNvSpPr/>
            <p:nvPr/>
          </p:nvSpPr>
          <p:spPr>
            <a:xfrm rot="-772184">
              <a:off x="8075471" y="2322001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60"/>
            <p:cNvSpPr/>
            <p:nvPr/>
          </p:nvSpPr>
          <p:spPr>
            <a:xfrm rot="-772184">
              <a:off x="8073191" y="2327845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60"/>
            <p:cNvSpPr/>
            <p:nvPr/>
          </p:nvSpPr>
          <p:spPr>
            <a:xfrm rot="-772184">
              <a:off x="8125332" y="235216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60"/>
            <p:cNvSpPr/>
            <p:nvPr/>
          </p:nvSpPr>
          <p:spPr>
            <a:xfrm rot="-772184">
              <a:off x="8106751" y="2362971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60"/>
            <p:cNvSpPr/>
            <p:nvPr/>
          </p:nvSpPr>
          <p:spPr>
            <a:xfrm rot="-772184">
              <a:off x="8075284" y="2318152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60"/>
            <p:cNvSpPr/>
            <p:nvPr/>
          </p:nvSpPr>
          <p:spPr>
            <a:xfrm rot="-772184">
              <a:off x="8121673" y="233241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60"/>
            <p:cNvSpPr/>
            <p:nvPr/>
          </p:nvSpPr>
          <p:spPr>
            <a:xfrm rot="-772184">
              <a:off x="8039809" y="234495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60"/>
            <p:cNvSpPr/>
            <p:nvPr/>
          </p:nvSpPr>
          <p:spPr>
            <a:xfrm rot="-772184">
              <a:off x="8027853" y="234426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60"/>
            <p:cNvSpPr/>
            <p:nvPr/>
          </p:nvSpPr>
          <p:spPr>
            <a:xfrm rot="-772184">
              <a:off x="8041749" y="2399897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60"/>
            <p:cNvSpPr/>
            <p:nvPr/>
          </p:nvSpPr>
          <p:spPr>
            <a:xfrm rot="-772184">
              <a:off x="8027497" y="238630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60"/>
            <p:cNvSpPr/>
            <p:nvPr/>
          </p:nvSpPr>
          <p:spPr>
            <a:xfrm rot="-772184">
              <a:off x="8055187" y="2343946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60"/>
            <p:cNvSpPr/>
            <p:nvPr/>
          </p:nvSpPr>
          <p:spPr>
            <a:xfrm rot="-772184">
              <a:off x="8061486" y="238846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60"/>
            <p:cNvSpPr/>
            <p:nvPr/>
          </p:nvSpPr>
          <p:spPr>
            <a:xfrm rot="-772184">
              <a:off x="7976452" y="2329199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60"/>
            <p:cNvSpPr/>
            <p:nvPr/>
          </p:nvSpPr>
          <p:spPr>
            <a:xfrm rot="-772184">
              <a:off x="7986521" y="2317160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60"/>
            <p:cNvSpPr/>
            <p:nvPr/>
          </p:nvSpPr>
          <p:spPr>
            <a:xfrm rot="-772184">
              <a:off x="7963288" y="2337327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60"/>
            <p:cNvSpPr/>
            <p:nvPr/>
          </p:nvSpPr>
          <p:spPr>
            <a:xfrm rot="-772184">
              <a:off x="7974714" y="231899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60"/>
            <p:cNvSpPr/>
            <p:nvPr/>
          </p:nvSpPr>
          <p:spPr>
            <a:xfrm rot="-772184">
              <a:off x="7991008" y="233147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60"/>
            <p:cNvSpPr/>
            <p:nvPr/>
          </p:nvSpPr>
          <p:spPr>
            <a:xfrm rot="-772184">
              <a:off x="7983550" y="235198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60"/>
            <p:cNvSpPr/>
            <p:nvPr/>
          </p:nvSpPr>
          <p:spPr>
            <a:xfrm rot="-771194">
              <a:off x="8017641" y="2288788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60"/>
            <p:cNvSpPr/>
            <p:nvPr/>
          </p:nvSpPr>
          <p:spPr>
            <a:xfrm rot="-2108467">
              <a:off x="6008782" y="3711465"/>
              <a:ext cx="1116503" cy="115906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60"/>
            <p:cNvSpPr/>
            <p:nvPr/>
          </p:nvSpPr>
          <p:spPr>
            <a:xfrm rot="-2108467">
              <a:off x="6333096" y="4018057"/>
              <a:ext cx="104993" cy="24393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60"/>
            <p:cNvSpPr/>
            <p:nvPr/>
          </p:nvSpPr>
          <p:spPr>
            <a:xfrm rot="-2108467">
              <a:off x="6413311" y="4020741"/>
              <a:ext cx="42352" cy="20401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60"/>
            <p:cNvSpPr/>
            <p:nvPr/>
          </p:nvSpPr>
          <p:spPr>
            <a:xfrm rot="-2108467">
              <a:off x="6220837" y="4015914"/>
              <a:ext cx="47407" cy="474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60"/>
            <p:cNvSpPr/>
            <p:nvPr/>
          </p:nvSpPr>
          <p:spPr>
            <a:xfrm rot="-2108467">
              <a:off x="6329863" y="4000060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60"/>
            <p:cNvSpPr/>
            <p:nvPr/>
          </p:nvSpPr>
          <p:spPr>
            <a:xfrm rot="-2108467">
              <a:off x="6321116" y="4104557"/>
              <a:ext cx="131215" cy="17560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60"/>
            <p:cNvSpPr/>
            <p:nvPr/>
          </p:nvSpPr>
          <p:spPr>
            <a:xfrm rot="-2108467">
              <a:off x="6237852" y="4128247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60"/>
            <p:cNvSpPr/>
            <p:nvPr/>
          </p:nvSpPr>
          <p:spPr>
            <a:xfrm rot="-2108467">
              <a:off x="6541924" y="3985057"/>
              <a:ext cx="212478" cy="157595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60"/>
            <p:cNvSpPr/>
            <p:nvPr/>
          </p:nvSpPr>
          <p:spPr>
            <a:xfrm rot="-2108467">
              <a:off x="6584197" y="4062558"/>
              <a:ext cx="190469" cy="8853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60"/>
            <p:cNvSpPr/>
            <p:nvPr/>
          </p:nvSpPr>
          <p:spPr>
            <a:xfrm rot="-2108467">
              <a:off x="6675626" y="3876915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60"/>
            <p:cNvSpPr/>
            <p:nvPr/>
          </p:nvSpPr>
          <p:spPr>
            <a:xfrm rot="-2108467">
              <a:off x="6738305" y="39747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60"/>
            <p:cNvSpPr/>
            <p:nvPr/>
          </p:nvSpPr>
          <p:spPr>
            <a:xfrm rot="-2108467">
              <a:off x="6526257" y="3998909"/>
              <a:ext cx="142220" cy="16054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60"/>
            <p:cNvSpPr/>
            <p:nvPr/>
          </p:nvSpPr>
          <p:spPr>
            <a:xfrm rot="-2108467">
              <a:off x="6588872" y="3923704"/>
              <a:ext cx="29644" cy="30504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60"/>
            <p:cNvSpPr/>
            <p:nvPr/>
          </p:nvSpPr>
          <p:spPr>
            <a:xfrm rot="-2108467">
              <a:off x="6700861" y="4197747"/>
              <a:ext cx="205703" cy="16837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60"/>
            <p:cNvSpPr/>
            <p:nvPr/>
          </p:nvSpPr>
          <p:spPr>
            <a:xfrm rot="-2108467">
              <a:off x="6703668" y="4240553"/>
              <a:ext cx="133760" cy="1664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60"/>
            <p:cNvSpPr/>
            <p:nvPr/>
          </p:nvSpPr>
          <p:spPr>
            <a:xfrm rot="-2108467">
              <a:off x="6950739" y="4274101"/>
              <a:ext cx="47424" cy="46564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60"/>
            <p:cNvSpPr/>
            <p:nvPr/>
          </p:nvSpPr>
          <p:spPr>
            <a:xfrm rot="-2108467">
              <a:off x="6887433" y="435717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60"/>
            <p:cNvSpPr/>
            <p:nvPr/>
          </p:nvSpPr>
          <p:spPr>
            <a:xfrm rot="-2108467">
              <a:off x="6680818" y="4187349"/>
              <a:ext cx="188784" cy="9934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60"/>
            <p:cNvSpPr/>
            <p:nvPr/>
          </p:nvSpPr>
          <p:spPr>
            <a:xfrm rot="-2108467">
              <a:off x="6897705" y="4199587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60"/>
            <p:cNvSpPr/>
            <p:nvPr/>
          </p:nvSpPr>
          <p:spPr>
            <a:xfrm rot="-2108467">
              <a:off x="6604244" y="4378677"/>
              <a:ext cx="89741" cy="23032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60"/>
            <p:cNvSpPr/>
            <p:nvPr/>
          </p:nvSpPr>
          <p:spPr>
            <a:xfrm rot="-2108467">
              <a:off x="6538580" y="4394323"/>
              <a:ext cx="115138" cy="1661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60"/>
            <p:cNvSpPr/>
            <p:nvPr/>
          </p:nvSpPr>
          <p:spPr>
            <a:xfrm rot="-2108467">
              <a:off x="6676095" y="4626137"/>
              <a:ext cx="46582" cy="474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60"/>
            <p:cNvSpPr/>
            <p:nvPr/>
          </p:nvSpPr>
          <p:spPr>
            <a:xfrm rot="-2108467">
              <a:off x="6588267" y="4596725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60"/>
            <p:cNvSpPr/>
            <p:nvPr/>
          </p:nvSpPr>
          <p:spPr>
            <a:xfrm rot="-2108467">
              <a:off x="6662096" y="4359043"/>
              <a:ext cx="36419" cy="18623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60"/>
            <p:cNvSpPr/>
            <p:nvPr/>
          </p:nvSpPr>
          <p:spPr>
            <a:xfrm rot="-2108467">
              <a:off x="6737963" y="45462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60"/>
            <p:cNvSpPr/>
            <p:nvPr/>
          </p:nvSpPr>
          <p:spPr>
            <a:xfrm rot="-2108467">
              <a:off x="6261564" y="4400117"/>
              <a:ext cx="246353" cy="3461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60"/>
            <p:cNvSpPr/>
            <p:nvPr/>
          </p:nvSpPr>
          <p:spPr>
            <a:xfrm rot="-2108467">
              <a:off x="6290253" y="4339582"/>
              <a:ext cx="194716" cy="594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60"/>
            <p:cNvSpPr/>
            <p:nvPr/>
          </p:nvSpPr>
          <p:spPr>
            <a:xfrm rot="-2108467">
              <a:off x="6229197" y="4495386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60"/>
            <p:cNvSpPr/>
            <p:nvPr/>
          </p:nvSpPr>
          <p:spPr>
            <a:xfrm rot="-2108467">
              <a:off x="6243258" y="4400462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60"/>
            <p:cNvSpPr/>
            <p:nvPr/>
          </p:nvSpPr>
          <p:spPr>
            <a:xfrm rot="-2108467">
              <a:off x="6337143" y="4393469"/>
              <a:ext cx="190486" cy="71575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60"/>
            <p:cNvSpPr/>
            <p:nvPr/>
          </p:nvSpPr>
          <p:spPr>
            <a:xfrm rot="-2108467">
              <a:off x="6339260" y="452672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60"/>
            <p:cNvSpPr/>
            <p:nvPr/>
          </p:nvSpPr>
          <p:spPr>
            <a:xfrm rot="-2108285">
              <a:off x="6418123" y="4130273"/>
              <a:ext cx="316948" cy="31680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60"/>
            <p:cNvSpPr/>
            <p:nvPr/>
          </p:nvSpPr>
          <p:spPr>
            <a:xfrm rot="-772184">
              <a:off x="6423664" y="498433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60"/>
            <p:cNvSpPr/>
            <p:nvPr/>
          </p:nvSpPr>
          <p:spPr>
            <a:xfrm rot="-772184">
              <a:off x="6508891" y="503803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60"/>
            <p:cNvSpPr/>
            <p:nvPr/>
          </p:nvSpPr>
          <p:spPr>
            <a:xfrm rot="-772184">
              <a:off x="6526810" y="5042884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60"/>
            <p:cNvSpPr/>
            <p:nvPr/>
          </p:nvSpPr>
          <p:spPr>
            <a:xfrm rot="-772184">
              <a:off x="6495181" y="5027656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60"/>
            <p:cNvSpPr/>
            <p:nvPr/>
          </p:nvSpPr>
          <p:spPr>
            <a:xfrm rot="-772184">
              <a:off x="6519087" y="5032856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60"/>
            <p:cNvSpPr/>
            <p:nvPr/>
          </p:nvSpPr>
          <p:spPr>
            <a:xfrm rot="-772184">
              <a:off x="6502017" y="505592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60"/>
            <p:cNvSpPr/>
            <p:nvPr/>
          </p:nvSpPr>
          <p:spPr>
            <a:xfrm rot="-772184">
              <a:off x="6490263" y="5050870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60"/>
            <p:cNvSpPr/>
            <p:nvPr/>
          </p:nvSpPr>
          <p:spPr>
            <a:xfrm rot="-772184">
              <a:off x="6555911" y="5053601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60"/>
            <p:cNvSpPr/>
            <p:nvPr/>
          </p:nvSpPr>
          <p:spPr>
            <a:xfrm rot="-772184">
              <a:off x="6561012" y="5072171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60"/>
            <p:cNvSpPr/>
            <p:nvPr/>
          </p:nvSpPr>
          <p:spPr>
            <a:xfrm rot="-772184">
              <a:off x="6597257" y="503710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60"/>
            <p:cNvSpPr/>
            <p:nvPr/>
          </p:nvSpPr>
          <p:spPr>
            <a:xfrm rot="-772184">
              <a:off x="6602637" y="5061146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60"/>
            <p:cNvSpPr/>
            <p:nvPr/>
          </p:nvSpPr>
          <p:spPr>
            <a:xfrm rot="-772184">
              <a:off x="6552098" y="5052190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60"/>
            <p:cNvSpPr/>
            <p:nvPr/>
          </p:nvSpPr>
          <p:spPr>
            <a:xfrm rot="-772184">
              <a:off x="6576963" y="503875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60"/>
            <p:cNvSpPr/>
            <p:nvPr/>
          </p:nvSpPr>
          <p:spPr>
            <a:xfrm rot="-772184">
              <a:off x="6569843" y="5108652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60"/>
            <p:cNvSpPr/>
            <p:nvPr/>
          </p:nvSpPr>
          <p:spPr>
            <a:xfrm rot="-772184">
              <a:off x="6567562" y="5114496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60"/>
            <p:cNvSpPr/>
            <p:nvPr/>
          </p:nvSpPr>
          <p:spPr>
            <a:xfrm rot="-772184">
              <a:off x="6619704" y="513881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60"/>
            <p:cNvSpPr/>
            <p:nvPr/>
          </p:nvSpPr>
          <p:spPr>
            <a:xfrm rot="-772184">
              <a:off x="6601123" y="514962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60"/>
            <p:cNvSpPr/>
            <p:nvPr/>
          </p:nvSpPr>
          <p:spPr>
            <a:xfrm rot="-772184">
              <a:off x="6569656" y="5104803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60"/>
            <p:cNvSpPr/>
            <p:nvPr/>
          </p:nvSpPr>
          <p:spPr>
            <a:xfrm rot="-772184">
              <a:off x="6616045" y="511906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60"/>
            <p:cNvSpPr/>
            <p:nvPr/>
          </p:nvSpPr>
          <p:spPr>
            <a:xfrm rot="-772184">
              <a:off x="6534181" y="513160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60"/>
            <p:cNvSpPr/>
            <p:nvPr/>
          </p:nvSpPr>
          <p:spPr>
            <a:xfrm rot="-772184">
              <a:off x="6522225" y="513091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60"/>
            <p:cNvSpPr/>
            <p:nvPr/>
          </p:nvSpPr>
          <p:spPr>
            <a:xfrm rot="-772184">
              <a:off x="6536121" y="5186548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60"/>
            <p:cNvSpPr/>
            <p:nvPr/>
          </p:nvSpPr>
          <p:spPr>
            <a:xfrm rot="-772184">
              <a:off x="6521869" y="517295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60"/>
            <p:cNvSpPr/>
            <p:nvPr/>
          </p:nvSpPr>
          <p:spPr>
            <a:xfrm rot="-772184">
              <a:off x="6549559" y="5130597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60"/>
            <p:cNvSpPr/>
            <p:nvPr/>
          </p:nvSpPr>
          <p:spPr>
            <a:xfrm rot="-772184">
              <a:off x="6555857" y="5175113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60"/>
            <p:cNvSpPr/>
            <p:nvPr/>
          </p:nvSpPr>
          <p:spPr>
            <a:xfrm rot="-772184">
              <a:off x="6470824" y="5115850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60"/>
            <p:cNvSpPr/>
            <p:nvPr/>
          </p:nvSpPr>
          <p:spPr>
            <a:xfrm rot="-772184">
              <a:off x="6480893" y="5103811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60"/>
            <p:cNvSpPr/>
            <p:nvPr/>
          </p:nvSpPr>
          <p:spPr>
            <a:xfrm rot="-772184">
              <a:off x="6457659" y="5123978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60"/>
            <p:cNvSpPr/>
            <p:nvPr/>
          </p:nvSpPr>
          <p:spPr>
            <a:xfrm rot="-772184">
              <a:off x="6469086" y="5105644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60"/>
            <p:cNvSpPr/>
            <p:nvPr/>
          </p:nvSpPr>
          <p:spPr>
            <a:xfrm rot="-772184">
              <a:off x="6485380" y="511812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60"/>
            <p:cNvSpPr/>
            <p:nvPr/>
          </p:nvSpPr>
          <p:spPr>
            <a:xfrm rot="-772184">
              <a:off x="6477922" y="513863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60"/>
            <p:cNvSpPr/>
            <p:nvPr/>
          </p:nvSpPr>
          <p:spPr>
            <a:xfrm rot="-771194">
              <a:off x="6512013" y="5075439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60"/>
            <p:cNvSpPr/>
            <p:nvPr/>
          </p:nvSpPr>
          <p:spPr>
            <a:xfrm rot="-770771">
              <a:off x="6077688" y="4788043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60"/>
            <p:cNvSpPr/>
            <p:nvPr/>
          </p:nvSpPr>
          <p:spPr>
            <a:xfrm rot="-770771">
              <a:off x="6186823" y="4856783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60"/>
            <p:cNvSpPr/>
            <p:nvPr/>
          </p:nvSpPr>
          <p:spPr>
            <a:xfrm rot="-770771">
              <a:off x="6209775" y="4862997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60"/>
            <p:cNvSpPr/>
            <p:nvPr/>
          </p:nvSpPr>
          <p:spPr>
            <a:xfrm rot="-770771">
              <a:off x="6169250" y="4843490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60"/>
            <p:cNvSpPr/>
            <p:nvPr/>
          </p:nvSpPr>
          <p:spPr>
            <a:xfrm rot="-770771">
              <a:off x="6199874" y="485015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60"/>
            <p:cNvSpPr/>
            <p:nvPr/>
          </p:nvSpPr>
          <p:spPr>
            <a:xfrm rot="-770771">
              <a:off x="6178014" y="4879709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60"/>
            <p:cNvSpPr/>
            <p:nvPr/>
          </p:nvSpPr>
          <p:spPr>
            <a:xfrm rot="-770771">
              <a:off x="6162949" y="487322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60"/>
            <p:cNvSpPr/>
            <p:nvPr/>
          </p:nvSpPr>
          <p:spPr>
            <a:xfrm rot="-770771">
              <a:off x="6247056" y="4876735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60"/>
            <p:cNvSpPr/>
            <p:nvPr/>
          </p:nvSpPr>
          <p:spPr>
            <a:xfrm rot="-770771">
              <a:off x="6253588" y="4900524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60"/>
            <p:cNvSpPr/>
            <p:nvPr/>
          </p:nvSpPr>
          <p:spPr>
            <a:xfrm rot="-770771">
              <a:off x="6300017" y="485559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60"/>
            <p:cNvSpPr/>
            <p:nvPr/>
          </p:nvSpPr>
          <p:spPr>
            <a:xfrm rot="-770771">
              <a:off x="6306908" y="488639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60"/>
            <p:cNvSpPr/>
            <p:nvPr/>
          </p:nvSpPr>
          <p:spPr>
            <a:xfrm rot="-770771">
              <a:off x="6242172" y="4874924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60"/>
            <p:cNvSpPr/>
            <p:nvPr/>
          </p:nvSpPr>
          <p:spPr>
            <a:xfrm rot="-770771">
              <a:off x="6274018" y="4857705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60"/>
            <p:cNvSpPr/>
            <p:nvPr/>
          </p:nvSpPr>
          <p:spPr>
            <a:xfrm rot="-770771">
              <a:off x="6264905" y="4947259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60"/>
            <p:cNvSpPr/>
            <p:nvPr/>
          </p:nvSpPr>
          <p:spPr>
            <a:xfrm rot="-770771">
              <a:off x="6261983" y="4954742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60"/>
            <p:cNvSpPr/>
            <p:nvPr/>
          </p:nvSpPr>
          <p:spPr>
            <a:xfrm rot="-770771">
              <a:off x="6328775" y="4985896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60"/>
            <p:cNvSpPr/>
            <p:nvPr/>
          </p:nvSpPr>
          <p:spPr>
            <a:xfrm rot="-770771">
              <a:off x="6304970" y="49997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60"/>
            <p:cNvSpPr/>
            <p:nvPr/>
          </p:nvSpPr>
          <p:spPr>
            <a:xfrm rot="-770771">
              <a:off x="6264663" y="4942328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60"/>
            <p:cNvSpPr/>
            <p:nvPr/>
          </p:nvSpPr>
          <p:spPr>
            <a:xfrm rot="-770771">
              <a:off x="6324086" y="4960589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60"/>
            <p:cNvSpPr/>
            <p:nvPr/>
          </p:nvSpPr>
          <p:spPr>
            <a:xfrm rot="-770771">
              <a:off x="6219221" y="4976662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60"/>
            <p:cNvSpPr/>
            <p:nvPr/>
          </p:nvSpPr>
          <p:spPr>
            <a:xfrm rot="-770771">
              <a:off x="6203902" y="4975777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60"/>
            <p:cNvSpPr/>
            <p:nvPr/>
          </p:nvSpPr>
          <p:spPr>
            <a:xfrm rot="-770771">
              <a:off x="6221699" y="5047042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60"/>
            <p:cNvSpPr/>
            <p:nvPr/>
          </p:nvSpPr>
          <p:spPr>
            <a:xfrm rot="-770771">
              <a:off x="6203440" y="502962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60"/>
            <p:cNvSpPr/>
            <p:nvPr/>
          </p:nvSpPr>
          <p:spPr>
            <a:xfrm rot="-770771">
              <a:off x="6238919" y="4975363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60"/>
            <p:cNvSpPr/>
            <p:nvPr/>
          </p:nvSpPr>
          <p:spPr>
            <a:xfrm rot="-770771">
              <a:off x="6246982" y="503239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60"/>
            <p:cNvSpPr/>
            <p:nvPr/>
          </p:nvSpPr>
          <p:spPr>
            <a:xfrm rot="-770771">
              <a:off x="6138050" y="4956482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60"/>
            <p:cNvSpPr/>
            <p:nvPr/>
          </p:nvSpPr>
          <p:spPr>
            <a:xfrm rot="-770771">
              <a:off x="6150949" y="4941057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60"/>
            <p:cNvSpPr/>
            <p:nvPr/>
          </p:nvSpPr>
          <p:spPr>
            <a:xfrm rot="-770771">
              <a:off x="6121183" y="496688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60"/>
            <p:cNvSpPr/>
            <p:nvPr/>
          </p:nvSpPr>
          <p:spPr>
            <a:xfrm rot="-770771">
              <a:off x="6135820" y="4943397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60"/>
            <p:cNvSpPr/>
            <p:nvPr/>
          </p:nvSpPr>
          <p:spPr>
            <a:xfrm rot="-770771">
              <a:off x="6156698" y="4959390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60"/>
            <p:cNvSpPr/>
            <p:nvPr/>
          </p:nvSpPr>
          <p:spPr>
            <a:xfrm rot="-770771">
              <a:off x="6147140" y="498566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60"/>
            <p:cNvSpPr/>
            <p:nvPr/>
          </p:nvSpPr>
          <p:spPr>
            <a:xfrm rot="-771384">
              <a:off x="6190811" y="4904699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4" name="Google Shape;7054;p60"/>
          <p:cNvGrpSpPr/>
          <p:nvPr/>
        </p:nvGrpSpPr>
        <p:grpSpPr>
          <a:xfrm>
            <a:off x="-637288" y="105387"/>
            <a:ext cx="1489733" cy="1513441"/>
            <a:chOff x="-7172113" y="-2885013"/>
            <a:chExt cx="1489733" cy="1513441"/>
          </a:xfrm>
        </p:grpSpPr>
        <p:sp>
          <p:nvSpPr>
            <p:cNvPr id="7055" name="Google Shape;7055;p60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60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60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60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60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60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60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60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60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60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60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60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60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60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60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60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1" name="Google Shape;7071;p60"/>
          <p:cNvGrpSpPr/>
          <p:nvPr/>
        </p:nvGrpSpPr>
        <p:grpSpPr>
          <a:xfrm>
            <a:off x="7875050" y="3847617"/>
            <a:ext cx="1394488" cy="1430552"/>
            <a:chOff x="-6779475" y="-3068033"/>
            <a:chExt cx="1394488" cy="1430552"/>
          </a:xfrm>
        </p:grpSpPr>
        <p:sp>
          <p:nvSpPr>
            <p:cNvPr id="7072" name="Google Shape;7072;p60"/>
            <p:cNvSpPr/>
            <p:nvPr/>
          </p:nvSpPr>
          <p:spPr>
            <a:xfrm rot="-670807" flipH="1">
              <a:off x="-6742171" y="-2535061"/>
              <a:ext cx="662327" cy="44962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60"/>
            <p:cNvSpPr/>
            <p:nvPr/>
          </p:nvSpPr>
          <p:spPr>
            <a:xfrm rot="-670807" flipH="1">
              <a:off x="-6381348" y="-2336225"/>
              <a:ext cx="585508" cy="648131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60"/>
            <p:cNvSpPr/>
            <p:nvPr/>
          </p:nvSpPr>
          <p:spPr>
            <a:xfrm rot="-670807" flipH="1">
              <a:off x="-6477524" y="-3019527"/>
              <a:ext cx="564754" cy="658195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60"/>
            <p:cNvSpPr/>
            <p:nvPr/>
          </p:nvSpPr>
          <p:spPr>
            <a:xfrm rot="-670807" flipH="1">
              <a:off x="-6094672" y="-2459057"/>
              <a:ext cx="662327" cy="55332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60"/>
            <p:cNvSpPr/>
            <p:nvPr/>
          </p:nvSpPr>
          <p:spPr>
            <a:xfrm rot="-670807" flipH="1">
              <a:off x="-6161248" y="-2894355"/>
              <a:ext cx="668572" cy="53549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60"/>
            <p:cNvSpPr/>
            <p:nvPr/>
          </p:nvSpPr>
          <p:spPr>
            <a:xfrm rot="-670807" flipH="1">
              <a:off x="-6163268" y="-2457990"/>
              <a:ext cx="182751" cy="182727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60"/>
            <p:cNvSpPr/>
            <p:nvPr/>
          </p:nvSpPr>
          <p:spPr>
            <a:xfrm rot="-670807" flipH="1">
              <a:off x="-6128467" y="-2320987"/>
              <a:ext cx="107998" cy="28954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60"/>
            <p:cNvSpPr/>
            <p:nvPr/>
          </p:nvSpPr>
          <p:spPr>
            <a:xfrm rot="-670807" flipH="1">
              <a:off x="-6283509" y="-2330373"/>
              <a:ext cx="226325" cy="20557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60"/>
            <p:cNvSpPr/>
            <p:nvPr/>
          </p:nvSpPr>
          <p:spPr>
            <a:xfrm rot="-670807" flipH="1">
              <a:off x="-6374918" y="-2322942"/>
              <a:ext cx="280323" cy="9569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60"/>
            <p:cNvSpPr/>
            <p:nvPr/>
          </p:nvSpPr>
          <p:spPr>
            <a:xfrm rot="-670807" flipH="1">
              <a:off x="-6425463" y="-2439011"/>
              <a:ext cx="296922" cy="9298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60"/>
            <p:cNvSpPr/>
            <p:nvPr/>
          </p:nvSpPr>
          <p:spPr>
            <a:xfrm rot="-670807" flipH="1">
              <a:off x="-6308530" y="-2614806"/>
              <a:ext cx="178571" cy="24741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60"/>
            <p:cNvSpPr/>
            <p:nvPr/>
          </p:nvSpPr>
          <p:spPr>
            <a:xfrm rot="-670807" flipH="1">
              <a:off x="-6176571" y="-2672700"/>
              <a:ext cx="74777" cy="29536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60"/>
            <p:cNvSpPr/>
            <p:nvPr/>
          </p:nvSpPr>
          <p:spPr>
            <a:xfrm rot="-670807" flipH="1">
              <a:off x="-6120024" y="-2653326"/>
              <a:ext cx="191038" cy="23905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60"/>
            <p:cNvSpPr/>
            <p:nvPr/>
          </p:nvSpPr>
          <p:spPr>
            <a:xfrm rot="-670807" flipH="1">
              <a:off x="-6089002" y="-2562996"/>
              <a:ext cx="280323" cy="1494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60"/>
            <p:cNvSpPr/>
            <p:nvPr/>
          </p:nvSpPr>
          <p:spPr>
            <a:xfrm rot="-670807" flipH="1">
              <a:off x="-6011049" y="-2414295"/>
              <a:ext cx="249168" cy="17266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60"/>
            <p:cNvSpPr/>
            <p:nvPr/>
          </p:nvSpPr>
          <p:spPr>
            <a:xfrm rot="-670807" flipH="1">
              <a:off x="-6020009" y="-2361284"/>
              <a:ext cx="186882" cy="23905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8" name="Google Shape;7088;p60"/>
          <p:cNvGrpSpPr/>
          <p:nvPr/>
        </p:nvGrpSpPr>
        <p:grpSpPr>
          <a:xfrm>
            <a:off x="972897" y="1714513"/>
            <a:ext cx="648615" cy="670084"/>
            <a:chOff x="-6049203" y="-3037437"/>
            <a:chExt cx="648615" cy="670084"/>
          </a:xfrm>
        </p:grpSpPr>
        <p:sp>
          <p:nvSpPr>
            <p:cNvPr id="7089" name="Google Shape;7089;p60"/>
            <p:cNvSpPr/>
            <p:nvPr/>
          </p:nvSpPr>
          <p:spPr>
            <a:xfrm rot="-474823" flipH="1">
              <a:off x="-6035986" y="-2796263"/>
              <a:ext cx="314919" cy="21378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60"/>
            <p:cNvSpPr/>
            <p:nvPr/>
          </p:nvSpPr>
          <p:spPr>
            <a:xfrm rot="-474823" flipH="1">
              <a:off x="-5872770" y="-2693219"/>
              <a:ext cx="278393" cy="308169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60"/>
            <p:cNvSpPr/>
            <p:nvPr/>
          </p:nvSpPr>
          <p:spPr>
            <a:xfrm rot="-474823" flipH="1">
              <a:off x="-5900012" y="-3020442"/>
              <a:ext cx="268525" cy="312954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60"/>
            <p:cNvSpPr/>
            <p:nvPr/>
          </p:nvSpPr>
          <p:spPr>
            <a:xfrm rot="-474823" flipH="1">
              <a:off x="-5732118" y="-2742662"/>
              <a:ext cx="314919" cy="263089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60"/>
            <p:cNvSpPr/>
            <p:nvPr/>
          </p:nvSpPr>
          <p:spPr>
            <a:xfrm rot="-474823" flipH="1">
              <a:off x="-5751671" y="-2950990"/>
              <a:ext cx="317888" cy="254614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60"/>
            <p:cNvSpPr/>
            <p:nvPr/>
          </p:nvSpPr>
          <p:spPr>
            <a:xfrm rot="-474823" flipH="1">
              <a:off x="-5759479" y="-2750389"/>
              <a:ext cx="86893" cy="8688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60"/>
            <p:cNvSpPr/>
            <p:nvPr/>
          </p:nvSpPr>
          <p:spPr>
            <a:xfrm rot="-474823" flipH="1">
              <a:off x="-5748091" y="-2685474"/>
              <a:ext cx="51350" cy="1376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60"/>
            <p:cNvSpPr/>
            <p:nvPr/>
          </p:nvSpPr>
          <p:spPr>
            <a:xfrm rot="-474823" flipH="1">
              <a:off x="-5820341" y="-2692495"/>
              <a:ext cx="107611" cy="97743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60"/>
            <p:cNvSpPr/>
            <p:nvPr/>
          </p:nvSpPr>
          <p:spPr>
            <a:xfrm rot="-474823" flipH="1">
              <a:off x="-5862465" y="-2690671"/>
              <a:ext cx="133286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60"/>
            <p:cNvSpPr/>
            <p:nvPr/>
          </p:nvSpPr>
          <p:spPr>
            <a:xfrm rot="-474823" flipH="1">
              <a:off x="-5883278" y="-2746908"/>
              <a:ext cx="141178" cy="44212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60"/>
            <p:cNvSpPr/>
            <p:nvPr/>
          </p:nvSpPr>
          <p:spPr>
            <a:xfrm rot="-474823" flipH="1">
              <a:off x="-5825047" y="-2828844"/>
              <a:ext cx="84906" cy="117639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60"/>
            <p:cNvSpPr/>
            <p:nvPr/>
          </p:nvSpPr>
          <p:spPr>
            <a:xfrm rot="-474823" flipH="1">
              <a:off x="-5761446" y="-2854172"/>
              <a:ext cx="35554" cy="140436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60"/>
            <p:cNvSpPr/>
            <p:nvPr/>
          </p:nvSpPr>
          <p:spPr>
            <a:xfrm rot="-474823" flipH="1">
              <a:off x="-5734421" y="-2841841"/>
              <a:ext cx="90833" cy="1136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60"/>
            <p:cNvSpPr/>
            <p:nvPr/>
          </p:nvSpPr>
          <p:spPr>
            <a:xfrm rot="-474823" flipH="1">
              <a:off x="-5720972" y="-2796876"/>
              <a:ext cx="133286" cy="71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60"/>
            <p:cNvSpPr/>
            <p:nvPr/>
          </p:nvSpPr>
          <p:spPr>
            <a:xfrm rot="-474823" flipH="1">
              <a:off x="-5688306" y="-2724613"/>
              <a:ext cx="118473" cy="8209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60"/>
            <p:cNvSpPr/>
            <p:nvPr/>
          </p:nvSpPr>
          <p:spPr>
            <a:xfrm rot="-474823" flipH="1">
              <a:off x="-5694869" y="-2700567"/>
              <a:ext cx="88857" cy="1136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r="32607"/>
          <a:stretch/>
        </p:blipFill>
        <p:spPr>
          <a:xfrm>
            <a:off x="448440" y="2538986"/>
            <a:ext cx="2019072" cy="2452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660131"/>
            <a:ext cx="3602126" cy="50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6" name="Google Shape;4183;p40"/>
          <p:cNvSpPr/>
          <p:nvPr/>
        </p:nvSpPr>
        <p:spPr>
          <a:xfrm>
            <a:off x="7696378" y="363921"/>
            <a:ext cx="1169300" cy="12131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7" name="Google Shape;5704;p51"/>
          <p:cNvSpPr txBox="1">
            <a:spLocks/>
          </p:cNvSpPr>
          <p:nvPr/>
        </p:nvSpPr>
        <p:spPr>
          <a:xfrm>
            <a:off x="7628812" y="650069"/>
            <a:ext cx="1192139" cy="7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ulpen One"/>
              <a:buNone/>
              <a:defRPr sz="96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 b="0" i="0" u="none" strike="noStrike" cap="none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sr-Latn-RS" sz="6000" dirty="0" smtClean="0">
                <a:solidFill>
                  <a:schemeClr val="tx1"/>
                </a:solidFill>
              </a:rPr>
              <a:t>18</a:t>
            </a:r>
            <a:endParaRPr lang="sr-Latn-R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8000" dirty="0" smtClean="0"/>
              <a:t>Trešnja</a:t>
            </a:r>
            <a:endParaRPr sz="8000" dirty="0"/>
          </a:p>
        </p:txBody>
      </p:sp>
      <p:sp>
        <p:nvSpPr>
          <p:cNvPr id="2225" name="Google Shape;2225;p31"/>
          <p:cNvSpPr txBox="1">
            <a:spLocks noGrp="1"/>
          </p:cNvSpPr>
          <p:nvPr>
            <p:ph type="body" idx="1"/>
          </p:nvPr>
        </p:nvSpPr>
        <p:spPr>
          <a:xfrm>
            <a:off x="228600" y="1809750"/>
            <a:ext cx="47244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Ime biljke:</a:t>
            </a:r>
            <a:r>
              <a:rPr lang="en-US" sz="2000" dirty="0" smtClean="0">
                <a:latin typeface="Big Shoulders Text Light" charset="0"/>
                <a:cs typeface="Arial" pitchFamily="34" charset="0"/>
              </a:rPr>
              <a:t> 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Trešnja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Porodica: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 Ruža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Mesto: 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Opis staništa: 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dvorište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Datum: 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000" dirty="0" smtClean="0">
                <a:latin typeface="Big Shoulders Text Light" charset="0"/>
                <a:cs typeface="Arial" pitchFamily="34" charset="0"/>
              </a:rPr>
              <a:t>Ime i prezime: </a:t>
            </a:r>
            <a:r>
              <a:rPr lang="sr-Latn-RS" sz="2000" b="1" dirty="0" smtClean="0">
                <a:latin typeface="Big Shoulders Text Light" charset="0"/>
                <a:cs typeface="Arial" pitchFamily="34" charset="0"/>
              </a:rPr>
              <a:t>Sara Stanković, Milica Kostić</a:t>
            </a:r>
            <a:endParaRPr sz="2000" b="1" dirty="0">
              <a:latin typeface="Big Shoulders Text Light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2" y="1657350"/>
            <a:ext cx="4114800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Google Shape;4182;p40"/>
          <p:cNvSpPr/>
          <p:nvPr/>
        </p:nvSpPr>
        <p:spPr>
          <a:xfrm>
            <a:off x="304800" y="3790950"/>
            <a:ext cx="993900" cy="9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394;p41"/>
          <p:cNvSpPr txBox="1">
            <a:spLocks/>
          </p:cNvSpPr>
          <p:nvPr/>
        </p:nvSpPr>
        <p:spPr>
          <a:xfrm>
            <a:off x="79200" y="3790950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01</a:t>
            </a:r>
            <a:endParaRPr lang="en" sz="5400" dirty="0"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4" name="Google Shape;5194;p49"/>
          <p:cNvSpPr/>
          <p:nvPr/>
        </p:nvSpPr>
        <p:spPr>
          <a:xfrm>
            <a:off x="6197938" y="2630475"/>
            <a:ext cx="134100" cy="78850"/>
          </a:xfrm>
          <a:custGeom>
            <a:avLst/>
            <a:gdLst/>
            <a:ahLst/>
            <a:cxnLst/>
            <a:rect l="l" t="t" r="r" b="b"/>
            <a:pathLst>
              <a:path w="5364" h="3154" extrusionOk="0">
                <a:moveTo>
                  <a:pt x="3399" y="1"/>
                </a:moveTo>
                <a:cubicBezTo>
                  <a:pt x="3177" y="1"/>
                  <a:pt x="2954" y="15"/>
                  <a:pt x="2732" y="46"/>
                </a:cubicBezTo>
                <a:cubicBezTo>
                  <a:pt x="1755" y="196"/>
                  <a:pt x="978" y="698"/>
                  <a:pt x="527" y="1600"/>
                </a:cubicBezTo>
                <a:cubicBezTo>
                  <a:pt x="0" y="2728"/>
                  <a:pt x="151" y="2878"/>
                  <a:pt x="1253" y="3053"/>
                </a:cubicBezTo>
                <a:cubicBezTo>
                  <a:pt x="1429" y="3078"/>
                  <a:pt x="1604" y="3129"/>
                  <a:pt x="1705" y="3154"/>
                </a:cubicBezTo>
                <a:cubicBezTo>
                  <a:pt x="3359" y="3104"/>
                  <a:pt x="4587" y="2151"/>
                  <a:pt x="5213" y="773"/>
                </a:cubicBezTo>
                <a:cubicBezTo>
                  <a:pt x="5364" y="422"/>
                  <a:pt x="5238" y="271"/>
                  <a:pt x="4913" y="196"/>
                </a:cubicBezTo>
                <a:cubicBezTo>
                  <a:pt x="4408" y="74"/>
                  <a:pt x="3903" y="1"/>
                  <a:pt x="33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5" name="Google Shape;5195;p49"/>
          <p:cNvSpPr/>
          <p:nvPr/>
        </p:nvSpPr>
        <p:spPr>
          <a:xfrm>
            <a:off x="4357688" y="1209800"/>
            <a:ext cx="71475" cy="118300"/>
          </a:xfrm>
          <a:custGeom>
            <a:avLst/>
            <a:gdLst/>
            <a:ahLst/>
            <a:cxnLst/>
            <a:rect l="l" t="t" r="r" b="b"/>
            <a:pathLst>
              <a:path w="2859" h="4732" extrusionOk="0">
                <a:moveTo>
                  <a:pt x="2406" y="0"/>
                </a:moveTo>
                <a:cubicBezTo>
                  <a:pt x="2305" y="0"/>
                  <a:pt x="2186" y="61"/>
                  <a:pt x="2056" y="181"/>
                </a:cubicBezTo>
                <a:cubicBezTo>
                  <a:pt x="1580" y="607"/>
                  <a:pt x="1129" y="1033"/>
                  <a:pt x="778" y="1559"/>
                </a:cubicBezTo>
                <a:cubicBezTo>
                  <a:pt x="176" y="2411"/>
                  <a:pt x="1" y="3314"/>
                  <a:pt x="527" y="4291"/>
                </a:cubicBezTo>
                <a:cubicBezTo>
                  <a:pt x="682" y="4586"/>
                  <a:pt x="860" y="4732"/>
                  <a:pt x="1067" y="4732"/>
                </a:cubicBezTo>
                <a:cubicBezTo>
                  <a:pt x="1228" y="4732"/>
                  <a:pt x="1407" y="4643"/>
                  <a:pt x="1605" y="4467"/>
                </a:cubicBezTo>
                <a:cubicBezTo>
                  <a:pt x="2532" y="3639"/>
                  <a:pt x="2783" y="2512"/>
                  <a:pt x="2833" y="1284"/>
                </a:cubicBezTo>
                <a:cubicBezTo>
                  <a:pt x="2858" y="1008"/>
                  <a:pt x="2783" y="707"/>
                  <a:pt x="2733" y="406"/>
                </a:cubicBezTo>
                <a:cubicBezTo>
                  <a:pt x="2673" y="136"/>
                  <a:pt x="2558" y="0"/>
                  <a:pt x="24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6" name="Google Shape;5196;p49"/>
          <p:cNvSpPr/>
          <p:nvPr/>
        </p:nvSpPr>
        <p:spPr>
          <a:xfrm>
            <a:off x="5026863" y="1219950"/>
            <a:ext cx="40125" cy="87175"/>
          </a:xfrm>
          <a:custGeom>
            <a:avLst/>
            <a:gdLst/>
            <a:ahLst/>
            <a:cxnLst/>
            <a:rect l="l" t="t" r="r" b="b"/>
            <a:pathLst>
              <a:path w="1605" h="3487" extrusionOk="0">
                <a:moveTo>
                  <a:pt x="803" y="0"/>
                </a:moveTo>
                <a:cubicBezTo>
                  <a:pt x="477" y="25"/>
                  <a:pt x="477" y="426"/>
                  <a:pt x="377" y="677"/>
                </a:cubicBezTo>
                <a:cubicBezTo>
                  <a:pt x="51" y="1529"/>
                  <a:pt x="1" y="2381"/>
                  <a:pt x="502" y="3183"/>
                </a:cubicBezTo>
                <a:cubicBezTo>
                  <a:pt x="595" y="3346"/>
                  <a:pt x="709" y="3487"/>
                  <a:pt x="905" y="3487"/>
                </a:cubicBezTo>
                <a:cubicBezTo>
                  <a:pt x="921" y="3487"/>
                  <a:pt x="937" y="3486"/>
                  <a:pt x="953" y="3484"/>
                </a:cubicBezTo>
                <a:cubicBezTo>
                  <a:pt x="1179" y="3434"/>
                  <a:pt x="1304" y="3309"/>
                  <a:pt x="1354" y="3108"/>
                </a:cubicBezTo>
                <a:cubicBezTo>
                  <a:pt x="1505" y="2707"/>
                  <a:pt x="1580" y="2306"/>
                  <a:pt x="1580" y="1855"/>
                </a:cubicBezTo>
                <a:cubicBezTo>
                  <a:pt x="1605" y="1479"/>
                  <a:pt x="1505" y="1078"/>
                  <a:pt x="1379" y="702"/>
                </a:cubicBezTo>
                <a:cubicBezTo>
                  <a:pt x="1254" y="426"/>
                  <a:pt x="1204" y="0"/>
                  <a:pt x="8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9" name="Google Shape;5199;p49"/>
          <p:cNvSpPr/>
          <p:nvPr/>
        </p:nvSpPr>
        <p:spPr>
          <a:xfrm>
            <a:off x="5246163" y="4282450"/>
            <a:ext cx="20075" cy="11200"/>
          </a:xfrm>
          <a:custGeom>
            <a:avLst/>
            <a:gdLst/>
            <a:ahLst/>
            <a:cxnLst/>
            <a:rect l="l" t="t" r="r" b="b"/>
            <a:pathLst>
              <a:path w="803" h="448" extrusionOk="0">
                <a:moveTo>
                  <a:pt x="410" y="1"/>
                </a:moveTo>
                <a:cubicBezTo>
                  <a:pt x="276" y="1"/>
                  <a:pt x="145" y="76"/>
                  <a:pt x="1" y="233"/>
                </a:cubicBezTo>
                <a:cubicBezTo>
                  <a:pt x="142" y="385"/>
                  <a:pt x="264" y="447"/>
                  <a:pt x="378" y="447"/>
                </a:cubicBezTo>
                <a:cubicBezTo>
                  <a:pt x="527" y="447"/>
                  <a:pt x="661" y="339"/>
                  <a:pt x="803" y="183"/>
                </a:cubicBezTo>
                <a:cubicBezTo>
                  <a:pt x="659" y="63"/>
                  <a:pt x="533" y="1"/>
                  <a:pt x="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49"/>
          <p:cNvSpPr/>
          <p:nvPr/>
        </p:nvSpPr>
        <p:spPr>
          <a:xfrm>
            <a:off x="4134013" y="4241275"/>
            <a:ext cx="15700" cy="13800"/>
          </a:xfrm>
          <a:custGeom>
            <a:avLst/>
            <a:gdLst/>
            <a:ahLst/>
            <a:cxnLst/>
            <a:rect l="l" t="t" r="r" b="b"/>
            <a:pathLst>
              <a:path w="628" h="552" extrusionOk="0">
                <a:moveTo>
                  <a:pt x="452" y="0"/>
                </a:moveTo>
                <a:cubicBezTo>
                  <a:pt x="151" y="25"/>
                  <a:pt x="1" y="201"/>
                  <a:pt x="1" y="552"/>
                </a:cubicBezTo>
                <a:cubicBezTo>
                  <a:pt x="251" y="527"/>
                  <a:pt x="502" y="527"/>
                  <a:pt x="577" y="251"/>
                </a:cubicBezTo>
                <a:cubicBezTo>
                  <a:pt x="627" y="151"/>
                  <a:pt x="577" y="0"/>
                  <a:pt x="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1" name="Google Shape;5201;p49"/>
          <p:cNvSpPr/>
          <p:nvPr/>
        </p:nvSpPr>
        <p:spPr>
          <a:xfrm>
            <a:off x="8153938" y="4984669"/>
            <a:ext cx="647900" cy="84250"/>
          </a:xfrm>
          <a:custGeom>
            <a:avLst/>
            <a:gdLst/>
            <a:ahLst/>
            <a:cxnLst/>
            <a:rect l="l" t="t" r="r" b="b"/>
            <a:pathLst>
              <a:path w="25916" h="3370" extrusionOk="0">
                <a:moveTo>
                  <a:pt x="10075" y="0"/>
                </a:moveTo>
                <a:cubicBezTo>
                  <a:pt x="9091" y="0"/>
                  <a:pt x="8110" y="57"/>
                  <a:pt x="7119" y="183"/>
                </a:cubicBezTo>
                <a:cubicBezTo>
                  <a:pt x="4687" y="509"/>
                  <a:pt x="2657" y="1862"/>
                  <a:pt x="402" y="2614"/>
                </a:cubicBezTo>
                <a:cubicBezTo>
                  <a:pt x="176" y="2689"/>
                  <a:pt x="1" y="2865"/>
                  <a:pt x="101" y="3140"/>
                </a:cubicBezTo>
                <a:cubicBezTo>
                  <a:pt x="156" y="3343"/>
                  <a:pt x="292" y="3370"/>
                  <a:pt x="450" y="3370"/>
                </a:cubicBezTo>
                <a:cubicBezTo>
                  <a:pt x="507" y="3370"/>
                  <a:pt x="567" y="3366"/>
                  <a:pt x="627" y="3366"/>
                </a:cubicBezTo>
                <a:cubicBezTo>
                  <a:pt x="1304" y="3316"/>
                  <a:pt x="1956" y="3140"/>
                  <a:pt x="2632" y="3065"/>
                </a:cubicBezTo>
                <a:cubicBezTo>
                  <a:pt x="4746" y="2778"/>
                  <a:pt x="6877" y="2701"/>
                  <a:pt x="9011" y="2701"/>
                </a:cubicBezTo>
                <a:cubicBezTo>
                  <a:pt x="10419" y="2701"/>
                  <a:pt x="11829" y="2735"/>
                  <a:pt x="13234" y="2764"/>
                </a:cubicBezTo>
                <a:cubicBezTo>
                  <a:pt x="14987" y="2818"/>
                  <a:pt x="16740" y="2929"/>
                  <a:pt x="18489" y="2929"/>
                </a:cubicBezTo>
                <a:cubicBezTo>
                  <a:pt x="20016" y="2929"/>
                  <a:pt x="21540" y="2844"/>
                  <a:pt x="23059" y="2564"/>
                </a:cubicBezTo>
                <a:cubicBezTo>
                  <a:pt x="23911" y="2414"/>
                  <a:pt x="24763" y="2263"/>
                  <a:pt x="25615" y="1988"/>
                </a:cubicBezTo>
                <a:cubicBezTo>
                  <a:pt x="25740" y="1962"/>
                  <a:pt x="25916" y="1937"/>
                  <a:pt x="25840" y="1712"/>
                </a:cubicBezTo>
                <a:cubicBezTo>
                  <a:pt x="25809" y="1618"/>
                  <a:pt x="25739" y="1593"/>
                  <a:pt x="25661" y="1593"/>
                </a:cubicBezTo>
                <a:cubicBezTo>
                  <a:pt x="25613" y="1593"/>
                  <a:pt x="25562" y="1602"/>
                  <a:pt x="25515" y="1612"/>
                </a:cubicBezTo>
                <a:cubicBezTo>
                  <a:pt x="25289" y="1637"/>
                  <a:pt x="25038" y="1687"/>
                  <a:pt x="24813" y="1737"/>
                </a:cubicBezTo>
                <a:cubicBezTo>
                  <a:pt x="23134" y="2038"/>
                  <a:pt x="21480" y="2338"/>
                  <a:pt x="19775" y="2363"/>
                </a:cubicBezTo>
                <a:cubicBezTo>
                  <a:pt x="19525" y="2369"/>
                  <a:pt x="19275" y="2371"/>
                  <a:pt x="19026" y="2371"/>
                </a:cubicBezTo>
                <a:cubicBezTo>
                  <a:pt x="16895" y="2371"/>
                  <a:pt x="14763" y="2189"/>
                  <a:pt x="12632" y="1988"/>
                </a:cubicBezTo>
                <a:cubicBezTo>
                  <a:pt x="10627" y="1812"/>
                  <a:pt x="8597" y="1612"/>
                  <a:pt x="6542" y="1612"/>
                </a:cubicBezTo>
                <a:cubicBezTo>
                  <a:pt x="6617" y="1586"/>
                  <a:pt x="6667" y="1586"/>
                  <a:pt x="6718" y="1561"/>
                </a:cubicBezTo>
                <a:cubicBezTo>
                  <a:pt x="8356" y="1123"/>
                  <a:pt x="10016" y="982"/>
                  <a:pt x="11678" y="982"/>
                </a:cubicBezTo>
                <a:cubicBezTo>
                  <a:pt x="11820" y="982"/>
                  <a:pt x="11963" y="983"/>
                  <a:pt x="12106" y="985"/>
                </a:cubicBezTo>
                <a:lnTo>
                  <a:pt x="19224" y="985"/>
                </a:lnTo>
                <a:cubicBezTo>
                  <a:pt x="19274" y="985"/>
                  <a:pt x="19328" y="989"/>
                  <a:pt x="19381" y="989"/>
                </a:cubicBezTo>
                <a:cubicBezTo>
                  <a:pt x="19512" y="989"/>
                  <a:pt x="19632" y="964"/>
                  <a:pt x="19650" y="784"/>
                </a:cubicBezTo>
                <a:cubicBezTo>
                  <a:pt x="19650" y="534"/>
                  <a:pt x="19424" y="534"/>
                  <a:pt x="19249" y="534"/>
                </a:cubicBezTo>
                <a:cubicBezTo>
                  <a:pt x="18297" y="459"/>
                  <a:pt x="17344" y="383"/>
                  <a:pt x="16392" y="333"/>
                </a:cubicBezTo>
                <a:cubicBezTo>
                  <a:pt x="14863" y="233"/>
                  <a:pt x="13334" y="133"/>
                  <a:pt x="11830" y="58"/>
                </a:cubicBezTo>
                <a:cubicBezTo>
                  <a:pt x="11243" y="20"/>
                  <a:pt x="10658" y="0"/>
                  <a:pt x="100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2" name="Google Shape;5202;p49"/>
          <p:cNvSpPr/>
          <p:nvPr/>
        </p:nvSpPr>
        <p:spPr>
          <a:xfrm>
            <a:off x="6228763" y="5040188"/>
            <a:ext cx="301400" cy="87900"/>
          </a:xfrm>
          <a:custGeom>
            <a:avLst/>
            <a:gdLst/>
            <a:ahLst/>
            <a:cxnLst/>
            <a:rect l="l" t="t" r="r" b="b"/>
            <a:pathLst>
              <a:path w="12056" h="3516" extrusionOk="0">
                <a:moveTo>
                  <a:pt x="10274" y="0"/>
                </a:moveTo>
                <a:cubicBezTo>
                  <a:pt x="9962" y="0"/>
                  <a:pt x="9653" y="25"/>
                  <a:pt x="9348" y="70"/>
                </a:cubicBezTo>
                <a:cubicBezTo>
                  <a:pt x="7444" y="321"/>
                  <a:pt x="5639" y="897"/>
                  <a:pt x="3810" y="1448"/>
                </a:cubicBezTo>
                <a:cubicBezTo>
                  <a:pt x="2607" y="1799"/>
                  <a:pt x="1479" y="2275"/>
                  <a:pt x="426" y="2927"/>
                </a:cubicBezTo>
                <a:cubicBezTo>
                  <a:pt x="276" y="3027"/>
                  <a:pt x="0" y="3103"/>
                  <a:pt x="100" y="3353"/>
                </a:cubicBezTo>
                <a:cubicBezTo>
                  <a:pt x="141" y="3476"/>
                  <a:pt x="211" y="3515"/>
                  <a:pt x="290" y="3515"/>
                </a:cubicBezTo>
                <a:cubicBezTo>
                  <a:pt x="405" y="3515"/>
                  <a:pt x="538" y="3433"/>
                  <a:pt x="627" y="3403"/>
                </a:cubicBezTo>
                <a:cubicBezTo>
                  <a:pt x="1128" y="3278"/>
                  <a:pt x="1604" y="3128"/>
                  <a:pt x="2080" y="2977"/>
                </a:cubicBezTo>
                <a:cubicBezTo>
                  <a:pt x="4336" y="2326"/>
                  <a:pt x="6592" y="1649"/>
                  <a:pt x="8922" y="1323"/>
                </a:cubicBezTo>
                <a:cubicBezTo>
                  <a:pt x="9825" y="1198"/>
                  <a:pt x="10727" y="1098"/>
                  <a:pt x="11629" y="997"/>
                </a:cubicBezTo>
                <a:cubicBezTo>
                  <a:pt x="11855" y="972"/>
                  <a:pt x="12030" y="872"/>
                  <a:pt x="12055" y="621"/>
                </a:cubicBezTo>
                <a:cubicBezTo>
                  <a:pt x="12005" y="245"/>
                  <a:pt x="11704" y="195"/>
                  <a:pt x="11429" y="120"/>
                </a:cubicBezTo>
                <a:cubicBezTo>
                  <a:pt x="11042" y="37"/>
                  <a:pt x="10656" y="0"/>
                  <a:pt x="102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5" name="Google Shape;5205;p49"/>
          <p:cNvGrpSpPr/>
          <p:nvPr/>
        </p:nvGrpSpPr>
        <p:grpSpPr>
          <a:xfrm>
            <a:off x="6135533" y="2518828"/>
            <a:ext cx="3139737" cy="2670850"/>
            <a:chOff x="2964363" y="1290700"/>
            <a:chExt cx="3459925" cy="3184475"/>
          </a:xfrm>
        </p:grpSpPr>
        <p:sp>
          <p:nvSpPr>
            <p:cNvPr id="5206" name="Google Shape;5206;p49"/>
            <p:cNvSpPr/>
            <p:nvPr/>
          </p:nvSpPr>
          <p:spPr>
            <a:xfrm>
              <a:off x="4240038" y="3589400"/>
              <a:ext cx="263800" cy="624975"/>
            </a:xfrm>
            <a:custGeom>
              <a:avLst/>
              <a:gdLst/>
              <a:ahLst/>
              <a:cxnLst/>
              <a:rect l="l" t="t" r="r" b="b"/>
              <a:pathLst>
                <a:path w="10552" h="24999" extrusionOk="0">
                  <a:moveTo>
                    <a:pt x="151" y="0"/>
                  </a:moveTo>
                  <a:cubicBezTo>
                    <a:pt x="101" y="50"/>
                    <a:pt x="1" y="100"/>
                    <a:pt x="26" y="126"/>
                  </a:cubicBezTo>
                  <a:cubicBezTo>
                    <a:pt x="2632" y="6867"/>
                    <a:pt x="4838" y="13785"/>
                    <a:pt x="8272" y="20201"/>
                  </a:cubicBezTo>
                  <a:cubicBezTo>
                    <a:pt x="8171" y="20176"/>
                    <a:pt x="8121" y="20126"/>
                    <a:pt x="8096" y="20076"/>
                  </a:cubicBezTo>
                  <a:cubicBezTo>
                    <a:pt x="6141" y="16893"/>
                    <a:pt x="4086" y="13760"/>
                    <a:pt x="2507" y="10351"/>
                  </a:cubicBezTo>
                  <a:cubicBezTo>
                    <a:pt x="2156" y="9624"/>
                    <a:pt x="1755" y="8923"/>
                    <a:pt x="1379" y="8196"/>
                  </a:cubicBezTo>
                  <a:cubicBezTo>
                    <a:pt x="1314" y="8044"/>
                    <a:pt x="1249" y="7855"/>
                    <a:pt x="1055" y="7855"/>
                  </a:cubicBezTo>
                  <a:cubicBezTo>
                    <a:pt x="1024" y="7855"/>
                    <a:pt x="991" y="7860"/>
                    <a:pt x="953" y="7870"/>
                  </a:cubicBezTo>
                  <a:cubicBezTo>
                    <a:pt x="853" y="7995"/>
                    <a:pt x="928" y="8096"/>
                    <a:pt x="953" y="8221"/>
                  </a:cubicBezTo>
                  <a:cubicBezTo>
                    <a:pt x="1755" y="11379"/>
                    <a:pt x="3209" y="14261"/>
                    <a:pt x="4988" y="16968"/>
                  </a:cubicBezTo>
                  <a:cubicBezTo>
                    <a:pt x="6367" y="19098"/>
                    <a:pt x="7871" y="21103"/>
                    <a:pt x="9124" y="23334"/>
                  </a:cubicBezTo>
                  <a:cubicBezTo>
                    <a:pt x="9374" y="23810"/>
                    <a:pt x="9625" y="24286"/>
                    <a:pt x="9876" y="24787"/>
                  </a:cubicBezTo>
                  <a:cubicBezTo>
                    <a:pt x="9951" y="24900"/>
                    <a:pt x="10040" y="24999"/>
                    <a:pt x="10154" y="24999"/>
                  </a:cubicBezTo>
                  <a:cubicBezTo>
                    <a:pt x="10192" y="24999"/>
                    <a:pt x="10233" y="24988"/>
                    <a:pt x="10277" y="24963"/>
                  </a:cubicBezTo>
                  <a:cubicBezTo>
                    <a:pt x="10452" y="24913"/>
                    <a:pt x="10427" y="24737"/>
                    <a:pt x="10402" y="24587"/>
                  </a:cubicBezTo>
                  <a:cubicBezTo>
                    <a:pt x="10302" y="24261"/>
                    <a:pt x="10201" y="23910"/>
                    <a:pt x="10076" y="23559"/>
                  </a:cubicBezTo>
                  <a:lnTo>
                    <a:pt x="10076" y="23559"/>
                  </a:lnTo>
                  <a:cubicBezTo>
                    <a:pt x="10126" y="23567"/>
                    <a:pt x="10171" y="23571"/>
                    <a:pt x="10211" y="23571"/>
                  </a:cubicBezTo>
                  <a:cubicBezTo>
                    <a:pt x="10552" y="23571"/>
                    <a:pt x="10547" y="23299"/>
                    <a:pt x="10502" y="23008"/>
                  </a:cubicBezTo>
                  <a:cubicBezTo>
                    <a:pt x="10477" y="22782"/>
                    <a:pt x="10402" y="22532"/>
                    <a:pt x="10352" y="22306"/>
                  </a:cubicBezTo>
                  <a:cubicBezTo>
                    <a:pt x="9550" y="19449"/>
                    <a:pt x="8297" y="16767"/>
                    <a:pt x="7044" y="14086"/>
                  </a:cubicBezTo>
                  <a:cubicBezTo>
                    <a:pt x="5439" y="10652"/>
                    <a:pt x="3610" y="7369"/>
                    <a:pt x="2156" y="3860"/>
                  </a:cubicBezTo>
                  <a:cubicBezTo>
                    <a:pt x="1705" y="2757"/>
                    <a:pt x="1279" y="1629"/>
                    <a:pt x="703" y="577"/>
                  </a:cubicBezTo>
                  <a:cubicBezTo>
                    <a:pt x="577" y="351"/>
                    <a:pt x="452" y="75"/>
                    <a:pt x="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9"/>
            <p:cNvSpPr/>
            <p:nvPr/>
          </p:nvSpPr>
          <p:spPr>
            <a:xfrm>
              <a:off x="3976263" y="3760075"/>
              <a:ext cx="461800" cy="430275"/>
            </a:xfrm>
            <a:custGeom>
              <a:avLst/>
              <a:gdLst/>
              <a:ahLst/>
              <a:cxnLst/>
              <a:rect l="l" t="t" r="r" b="b"/>
              <a:pathLst>
                <a:path w="18472" h="17211" extrusionOk="0">
                  <a:moveTo>
                    <a:pt x="312" y="0"/>
                  </a:moveTo>
                  <a:cubicBezTo>
                    <a:pt x="278" y="0"/>
                    <a:pt x="241" y="12"/>
                    <a:pt x="201" y="40"/>
                  </a:cubicBezTo>
                  <a:cubicBezTo>
                    <a:pt x="0" y="191"/>
                    <a:pt x="176" y="366"/>
                    <a:pt x="276" y="517"/>
                  </a:cubicBezTo>
                  <a:cubicBezTo>
                    <a:pt x="677" y="1143"/>
                    <a:pt x="1128" y="1720"/>
                    <a:pt x="1630" y="2271"/>
                  </a:cubicBezTo>
                  <a:cubicBezTo>
                    <a:pt x="4637" y="5805"/>
                    <a:pt x="7895" y="9088"/>
                    <a:pt x="11379" y="12121"/>
                  </a:cubicBezTo>
                  <a:cubicBezTo>
                    <a:pt x="13234" y="13725"/>
                    <a:pt x="15163" y="15254"/>
                    <a:pt x="17143" y="16732"/>
                  </a:cubicBezTo>
                  <a:cubicBezTo>
                    <a:pt x="17419" y="16933"/>
                    <a:pt x="17695" y="17133"/>
                    <a:pt x="17996" y="17208"/>
                  </a:cubicBezTo>
                  <a:cubicBezTo>
                    <a:pt x="18046" y="17208"/>
                    <a:pt x="18092" y="17210"/>
                    <a:pt x="18134" y="17210"/>
                  </a:cubicBezTo>
                  <a:cubicBezTo>
                    <a:pt x="18238" y="17210"/>
                    <a:pt x="18318" y="17198"/>
                    <a:pt x="18371" y="17108"/>
                  </a:cubicBezTo>
                  <a:cubicBezTo>
                    <a:pt x="18447" y="16983"/>
                    <a:pt x="18472" y="16832"/>
                    <a:pt x="18397" y="16732"/>
                  </a:cubicBezTo>
                  <a:cubicBezTo>
                    <a:pt x="18296" y="16582"/>
                    <a:pt x="18171" y="16431"/>
                    <a:pt x="18046" y="16306"/>
                  </a:cubicBezTo>
                  <a:cubicBezTo>
                    <a:pt x="15314" y="13650"/>
                    <a:pt x="12607" y="10993"/>
                    <a:pt x="9574" y="8662"/>
                  </a:cubicBezTo>
                  <a:cubicBezTo>
                    <a:pt x="7068" y="6732"/>
                    <a:pt x="4612" y="4727"/>
                    <a:pt x="2532" y="2346"/>
                  </a:cubicBezTo>
                  <a:cubicBezTo>
                    <a:pt x="1905" y="1619"/>
                    <a:pt x="1304" y="867"/>
                    <a:pt x="602" y="216"/>
                  </a:cubicBezTo>
                  <a:cubicBezTo>
                    <a:pt x="524" y="138"/>
                    <a:pt x="432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9"/>
            <p:cNvSpPr/>
            <p:nvPr/>
          </p:nvSpPr>
          <p:spPr>
            <a:xfrm>
              <a:off x="5272013" y="4049400"/>
              <a:ext cx="320200" cy="312150"/>
            </a:xfrm>
            <a:custGeom>
              <a:avLst/>
              <a:gdLst/>
              <a:ahLst/>
              <a:cxnLst/>
              <a:rect l="l" t="t" r="r" b="b"/>
              <a:pathLst>
                <a:path w="12808" h="12486" extrusionOk="0">
                  <a:moveTo>
                    <a:pt x="12526" y="1"/>
                  </a:moveTo>
                  <a:cubicBezTo>
                    <a:pt x="12445" y="1"/>
                    <a:pt x="12367" y="61"/>
                    <a:pt x="12306" y="122"/>
                  </a:cubicBezTo>
                  <a:cubicBezTo>
                    <a:pt x="11429" y="899"/>
                    <a:pt x="10401" y="1400"/>
                    <a:pt x="9474" y="2077"/>
                  </a:cubicBezTo>
                  <a:cubicBezTo>
                    <a:pt x="7444" y="3530"/>
                    <a:pt x="5790" y="5385"/>
                    <a:pt x="4111" y="7214"/>
                  </a:cubicBezTo>
                  <a:cubicBezTo>
                    <a:pt x="3309" y="8067"/>
                    <a:pt x="2532" y="8969"/>
                    <a:pt x="1805" y="9896"/>
                  </a:cubicBezTo>
                  <a:cubicBezTo>
                    <a:pt x="1805" y="9746"/>
                    <a:pt x="1855" y="9645"/>
                    <a:pt x="1930" y="9545"/>
                  </a:cubicBezTo>
                  <a:cubicBezTo>
                    <a:pt x="2883" y="7916"/>
                    <a:pt x="3835" y="6312"/>
                    <a:pt x="4787" y="4683"/>
                  </a:cubicBezTo>
                  <a:cubicBezTo>
                    <a:pt x="4862" y="4558"/>
                    <a:pt x="5063" y="4382"/>
                    <a:pt x="4837" y="4232"/>
                  </a:cubicBezTo>
                  <a:cubicBezTo>
                    <a:pt x="4791" y="4197"/>
                    <a:pt x="4750" y="4182"/>
                    <a:pt x="4713" y="4182"/>
                  </a:cubicBezTo>
                  <a:cubicBezTo>
                    <a:pt x="4590" y="4182"/>
                    <a:pt x="4513" y="4342"/>
                    <a:pt x="4436" y="4457"/>
                  </a:cubicBezTo>
                  <a:cubicBezTo>
                    <a:pt x="2807" y="6513"/>
                    <a:pt x="1504" y="8743"/>
                    <a:pt x="276" y="11049"/>
                  </a:cubicBezTo>
                  <a:cubicBezTo>
                    <a:pt x="151" y="11250"/>
                    <a:pt x="101" y="11450"/>
                    <a:pt x="25" y="11676"/>
                  </a:cubicBezTo>
                  <a:cubicBezTo>
                    <a:pt x="0" y="11801"/>
                    <a:pt x="50" y="11951"/>
                    <a:pt x="176" y="12001"/>
                  </a:cubicBezTo>
                  <a:cubicBezTo>
                    <a:pt x="224" y="12040"/>
                    <a:pt x="271" y="12056"/>
                    <a:pt x="318" y="12056"/>
                  </a:cubicBezTo>
                  <a:cubicBezTo>
                    <a:pt x="393" y="12056"/>
                    <a:pt x="465" y="12013"/>
                    <a:pt x="527" y="11951"/>
                  </a:cubicBezTo>
                  <a:cubicBezTo>
                    <a:pt x="602" y="11876"/>
                    <a:pt x="677" y="11776"/>
                    <a:pt x="752" y="11701"/>
                  </a:cubicBezTo>
                  <a:cubicBezTo>
                    <a:pt x="1056" y="12229"/>
                    <a:pt x="1241" y="12486"/>
                    <a:pt x="1463" y="12486"/>
                  </a:cubicBezTo>
                  <a:cubicBezTo>
                    <a:pt x="1661" y="12486"/>
                    <a:pt x="1888" y="12279"/>
                    <a:pt x="2256" y="11876"/>
                  </a:cubicBezTo>
                  <a:cubicBezTo>
                    <a:pt x="2908" y="11199"/>
                    <a:pt x="3534" y="10498"/>
                    <a:pt x="4161" y="9796"/>
                  </a:cubicBezTo>
                  <a:cubicBezTo>
                    <a:pt x="5238" y="8593"/>
                    <a:pt x="6341" y="7415"/>
                    <a:pt x="7319" y="6162"/>
                  </a:cubicBezTo>
                  <a:cubicBezTo>
                    <a:pt x="7419" y="6062"/>
                    <a:pt x="7569" y="5936"/>
                    <a:pt x="7444" y="5786"/>
                  </a:cubicBezTo>
                  <a:cubicBezTo>
                    <a:pt x="7398" y="5722"/>
                    <a:pt x="7350" y="5698"/>
                    <a:pt x="7299" y="5698"/>
                  </a:cubicBezTo>
                  <a:cubicBezTo>
                    <a:pt x="7209" y="5698"/>
                    <a:pt x="7114" y="5772"/>
                    <a:pt x="7018" y="5836"/>
                  </a:cubicBezTo>
                  <a:cubicBezTo>
                    <a:pt x="6767" y="5986"/>
                    <a:pt x="6567" y="6262"/>
                    <a:pt x="6241" y="6337"/>
                  </a:cubicBezTo>
                  <a:cubicBezTo>
                    <a:pt x="7644" y="4884"/>
                    <a:pt x="9023" y="3355"/>
                    <a:pt x="10602" y="2051"/>
                  </a:cubicBezTo>
                  <a:cubicBezTo>
                    <a:pt x="11253" y="1525"/>
                    <a:pt x="11955" y="1049"/>
                    <a:pt x="12532" y="447"/>
                  </a:cubicBezTo>
                  <a:cubicBezTo>
                    <a:pt x="12632" y="347"/>
                    <a:pt x="12807" y="272"/>
                    <a:pt x="12682" y="97"/>
                  </a:cubicBezTo>
                  <a:cubicBezTo>
                    <a:pt x="12632" y="27"/>
                    <a:pt x="12579" y="1"/>
                    <a:pt x="12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9"/>
            <p:cNvSpPr/>
            <p:nvPr/>
          </p:nvSpPr>
          <p:spPr>
            <a:xfrm>
              <a:off x="4436163" y="3723825"/>
              <a:ext cx="147900" cy="375850"/>
            </a:xfrm>
            <a:custGeom>
              <a:avLst/>
              <a:gdLst/>
              <a:ahLst/>
              <a:cxnLst/>
              <a:rect l="l" t="t" r="r" b="b"/>
              <a:pathLst>
                <a:path w="5916" h="15034" extrusionOk="0">
                  <a:moveTo>
                    <a:pt x="271" y="0"/>
                  </a:moveTo>
                  <a:cubicBezTo>
                    <a:pt x="235" y="0"/>
                    <a:pt x="196" y="11"/>
                    <a:pt x="151" y="37"/>
                  </a:cubicBezTo>
                  <a:cubicBezTo>
                    <a:pt x="1" y="137"/>
                    <a:pt x="76" y="262"/>
                    <a:pt x="101" y="388"/>
                  </a:cubicBezTo>
                  <a:cubicBezTo>
                    <a:pt x="351" y="1215"/>
                    <a:pt x="552" y="2067"/>
                    <a:pt x="878" y="2869"/>
                  </a:cubicBezTo>
                  <a:cubicBezTo>
                    <a:pt x="2181" y="6127"/>
                    <a:pt x="3484" y="9360"/>
                    <a:pt x="4487" y="12719"/>
                  </a:cubicBezTo>
                  <a:cubicBezTo>
                    <a:pt x="4687" y="13395"/>
                    <a:pt x="4863" y="14097"/>
                    <a:pt x="5189" y="14724"/>
                  </a:cubicBezTo>
                  <a:cubicBezTo>
                    <a:pt x="5277" y="14878"/>
                    <a:pt x="5385" y="15033"/>
                    <a:pt x="5564" y="15033"/>
                  </a:cubicBezTo>
                  <a:cubicBezTo>
                    <a:pt x="5588" y="15033"/>
                    <a:pt x="5613" y="15030"/>
                    <a:pt x="5640" y="15024"/>
                  </a:cubicBezTo>
                  <a:cubicBezTo>
                    <a:pt x="5865" y="14949"/>
                    <a:pt x="5890" y="14749"/>
                    <a:pt x="5915" y="14548"/>
                  </a:cubicBezTo>
                  <a:cubicBezTo>
                    <a:pt x="5765" y="13721"/>
                    <a:pt x="5615" y="12919"/>
                    <a:pt x="5439" y="12117"/>
                  </a:cubicBezTo>
                  <a:cubicBezTo>
                    <a:pt x="4737" y="8483"/>
                    <a:pt x="3158" y="5175"/>
                    <a:pt x="1529" y="1891"/>
                  </a:cubicBezTo>
                  <a:cubicBezTo>
                    <a:pt x="1229" y="1290"/>
                    <a:pt x="853" y="739"/>
                    <a:pt x="502" y="187"/>
                  </a:cubicBezTo>
                  <a:cubicBezTo>
                    <a:pt x="446" y="94"/>
                    <a:pt x="376" y="0"/>
                    <a:pt x="2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9"/>
            <p:cNvSpPr/>
            <p:nvPr/>
          </p:nvSpPr>
          <p:spPr>
            <a:xfrm>
              <a:off x="4071488" y="3920125"/>
              <a:ext cx="324600" cy="271425"/>
            </a:xfrm>
            <a:custGeom>
              <a:avLst/>
              <a:gdLst/>
              <a:ahLst/>
              <a:cxnLst/>
              <a:rect l="l" t="t" r="r" b="b"/>
              <a:pathLst>
                <a:path w="12984" h="10857" extrusionOk="0">
                  <a:moveTo>
                    <a:pt x="306" y="0"/>
                  </a:moveTo>
                  <a:cubicBezTo>
                    <a:pt x="265" y="0"/>
                    <a:pt x="221" y="16"/>
                    <a:pt x="176" y="54"/>
                  </a:cubicBezTo>
                  <a:cubicBezTo>
                    <a:pt x="1" y="230"/>
                    <a:pt x="176" y="380"/>
                    <a:pt x="302" y="506"/>
                  </a:cubicBezTo>
                  <a:cubicBezTo>
                    <a:pt x="602" y="882"/>
                    <a:pt x="878" y="1258"/>
                    <a:pt x="1204" y="1583"/>
                  </a:cubicBezTo>
                  <a:cubicBezTo>
                    <a:pt x="2683" y="3212"/>
                    <a:pt x="4287" y="4691"/>
                    <a:pt x="5916" y="6170"/>
                  </a:cubicBezTo>
                  <a:cubicBezTo>
                    <a:pt x="7620" y="7749"/>
                    <a:pt x="9550" y="9077"/>
                    <a:pt x="11505" y="10355"/>
                  </a:cubicBezTo>
                  <a:cubicBezTo>
                    <a:pt x="11831" y="10581"/>
                    <a:pt x="12156" y="10756"/>
                    <a:pt x="12608" y="10857"/>
                  </a:cubicBezTo>
                  <a:cubicBezTo>
                    <a:pt x="12683" y="10806"/>
                    <a:pt x="12858" y="10857"/>
                    <a:pt x="12933" y="10681"/>
                  </a:cubicBezTo>
                  <a:cubicBezTo>
                    <a:pt x="12984" y="10556"/>
                    <a:pt x="12933" y="10430"/>
                    <a:pt x="12833" y="10330"/>
                  </a:cubicBezTo>
                  <a:cubicBezTo>
                    <a:pt x="12708" y="10205"/>
                    <a:pt x="12557" y="10105"/>
                    <a:pt x="12432" y="10004"/>
                  </a:cubicBezTo>
                  <a:cubicBezTo>
                    <a:pt x="9349" y="7724"/>
                    <a:pt x="6267" y="5443"/>
                    <a:pt x="3510" y="2786"/>
                  </a:cubicBezTo>
                  <a:cubicBezTo>
                    <a:pt x="2582" y="1884"/>
                    <a:pt x="1580" y="1057"/>
                    <a:pt x="602" y="205"/>
                  </a:cubicBezTo>
                  <a:cubicBezTo>
                    <a:pt x="528" y="130"/>
                    <a:pt x="426" y="0"/>
                    <a:pt x="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9"/>
            <p:cNvSpPr/>
            <p:nvPr/>
          </p:nvSpPr>
          <p:spPr>
            <a:xfrm>
              <a:off x="4427388" y="3826450"/>
              <a:ext cx="115325" cy="232750"/>
            </a:xfrm>
            <a:custGeom>
              <a:avLst/>
              <a:gdLst/>
              <a:ahLst/>
              <a:cxnLst/>
              <a:rect l="l" t="t" r="r" b="b"/>
              <a:pathLst>
                <a:path w="4613" h="9310" extrusionOk="0">
                  <a:moveTo>
                    <a:pt x="309" y="1"/>
                  </a:moveTo>
                  <a:cubicBezTo>
                    <a:pt x="284" y="1"/>
                    <a:pt x="256" y="6"/>
                    <a:pt x="226" y="17"/>
                  </a:cubicBezTo>
                  <a:cubicBezTo>
                    <a:pt x="1" y="117"/>
                    <a:pt x="126" y="318"/>
                    <a:pt x="176" y="468"/>
                  </a:cubicBezTo>
                  <a:cubicBezTo>
                    <a:pt x="1279" y="3400"/>
                    <a:pt x="2758" y="6132"/>
                    <a:pt x="3936" y="9015"/>
                  </a:cubicBezTo>
                  <a:cubicBezTo>
                    <a:pt x="3997" y="9179"/>
                    <a:pt x="4110" y="9310"/>
                    <a:pt x="4273" y="9310"/>
                  </a:cubicBezTo>
                  <a:cubicBezTo>
                    <a:pt x="4308" y="9310"/>
                    <a:pt x="4346" y="9304"/>
                    <a:pt x="4387" y="9290"/>
                  </a:cubicBezTo>
                  <a:cubicBezTo>
                    <a:pt x="4612" y="9215"/>
                    <a:pt x="4562" y="9015"/>
                    <a:pt x="4587" y="8789"/>
                  </a:cubicBezTo>
                  <a:cubicBezTo>
                    <a:pt x="4587" y="8588"/>
                    <a:pt x="4512" y="8363"/>
                    <a:pt x="4412" y="8137"/>
                  </a:cubicBezTo>
                  <a:cubicBezTo>
                    <a:pt x="3309" y="5431"/>
                    <a:pt x="2081" y="2799"/>
                    <a:pt x="577" y="268"/>
                  </a:cubicBezTo>
                  <a:cubicBezTo>
                    <a:pt x="513" y="161"/>
                    <a:pt x="449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9"/>
            <p:cNvSpPr/>
            <p:nvPr/>
          </p:nvSpPr>
          <p:spPr>
            <a:xfrm>
              <a:off x="4130388" y="4063350"/>
              <a:ext cx="171725" cy="104950"/>
            </a:xfrm>
            <a:custGeom>
              <a:avLst/>
              <a:gdLst/>
              <a:ahLst/>
              <a:cxnLst/>
              <a:rect l="l" t="t" r="r" b="b"/>
              <a:pathLst>
                <a:path w="6869" h="4198" extrusionOk="0">
                  <a:moveTo>
                    <a:pt x="308" y="1"/>
                  </a:moveTo>
                  <a:cubicBezTo>
                    <a:pt x="254" y="1"/>
                    <a:pt x="201" y="31"/>
                    <a:pt x="151" y="115"/>
                  </a:cubicBezTo>
                  <a:cubicBezTo>
                    <a:pt x="1" y="316"/>
                    <a:pt x="252" y="416"/>
                    <a:pt x="402" y="516"/>
                  </a:cubicBezTo>
                  <a:cubicBezTo>
                    <a:pt x="2156" y="1819"/>
                    <a:pt x="4061" y="2922"/>
                    <a:pt x="5991" y="3975"/>
                  </a:cubicBezTo>
                  <a:cubicBezTo>
                    <a:pt x="6166" y="4075"/>
                    <a:pt x="6367" y="4125"/>
                    <a:pt x="6567" y="4175"/>
                  </a:cubicBezTo>
                  <a:cubicBezTo>
                    <a:pt x="6604" y="4190"/>
                    <a:pt x="6640" y="4198"/>
                    <a:pt x="6675" y="4198"/>
                  </a:cubicBezTo>
                  <a:cubicBezTo>
                    <a:pt x="6759" y="4198"/>
                    <a:pt x="6833" y="4149"/>
                    <a:pt x="6868" y="4025"/>
                  </a:cubicBezTo>
                  <a:cubicBezTo>
                    <a:pt x="6843" y="3799"/>
                    <a:pt x="6643" y="3749"/>
                    <a:pt x="6492" y="3674"/>
                  </a:cubicBezTo>
                  <a:cubicBezTo>
                    <a:pt x="4487" y="2596"/>
                    <a:pt x="2557" y="1393"/>
                    <a:pt x="627" y="190"/>
                  </a:cubicBezTo>
                  <a:cubicBezTo>
                    <a:pt x="527" y="123"/>
                    <a:pt x="416" y="1"/>
                    <a:pt x="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9"/>
            <p:cNvSpPr/>
            <p:nvPr/>
          </p:nvSpPr>
          <p:spPr>
            <a:xfrm>
              <a:off x="5450588" y="2659575"/>
              <a:ext cx="139125" cy="70300"/>
            </a:xfrm>
            <a:custGeom>
              <a:avLst/>
              <a:gdLst/>
              <a:ahLst/>
              <a:cxnLst/>
              <a:rect l="l" t="t" r="r" b="b"/>
              <a:pathLst>
                <a:path w="5565" h="2812" extrusionOk="0">
                  <a:moveTo>
                    <a:pt x="2221" y="1"/>
                  </a:moveTo>
                  <a:cubicBezTo>
                    <a:pt x="1596" y="1"/>
                    <a:pt x="964" y="202"/>
                    <a:pt x="376" y="602"/>
                  </a:cubicBezTo>
                  <a:cubicBezTo>
                    <a:pt x="75" y="827"/>
                    <a:pt x="0" y="1028"/>
                    <a:pt x="301" y="1328"/>
                  </a:cubicBezTo>
                  <a:cubicBezTo>
                    <a:pt x="1258" y="2236"/>
                    <a:pt x="2359" y="2808"/>
                    <a:pt x="3769" y="2808"/>
                  </a:cubicBezTo>
                  <a:cubicBezTo>
                    <a:pt x="3799" y="2808"/>
                    <a:pt x="3829" y="2808"/>
                    <a:pt x="3860" y="2807"/>
                  </a:cubicBezTo>
                  <a:cubicBezTo>
                    <a:pt x="3910" y="2810"/>
                    <a:pt x="3961" y="2812"/>
                    <a:pt x="4014" y="2812"/>
                  </a:cubicBezTo>
                  <a:cubicBezTo>
                    <a:pt x="4380" y="2812"/>
                    <a:pt x="4793" y="2735"/>
                    <a:pt x="5188" y="2582"/>
                  </a:cubicBezTo>
                  <a:cubicBezTo>
                    <a:pt x="5514" y="2481"/>
                    <a:pt x="5564" y="2256"/>
                    <a:pt x="5364" y="1980"/>
                  </a:cubicBezTo>
                  <a:cubicBezTo>
                    <a:pt x="5013" y="1554"/>
                    <a:pt x="4637" y="1153"/>
                    <a:pt x="4236" y="777"/>
                  </a:cubicBezTo>
                  <a:cubicBezTo>
                    <a:pt x="3624" y="258"/>
                    <a:pt x="2927" y="1"/>
                    <a:pt x="2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9"/>
            <p:cNvSpPr/>
            <p:nvPr/>
          </p:nvSpPr>
          <p:spPr>
            <a:xfrm>
              <a:off x="3650438" y="1807425"/>
              <a:ext cx="124100" cy="61775"/>
            </a:xfrm>
            <a:custGeom>
              <a:avLst/>
              <a:gdLst/>
              <a:ahLst/>
              <a:cxnLst/>
              <a:rect l="l" t="t" r="r" b="b"/>
              <a:pathLst>
                <a:path w="4964" h="2471" extrusionOk="0">
                  <a:moveTo>
                    <a:pt x="2131" y="1"/>
                  </a:moveTo>
                  <a:cubicBezTo>
                    <a:pt x="1429" y="26"/>
                    <a:pt x="803" y="201"/>
                    <a:pt x="276" y="677"/>
                  </a:cubicBezTo>
                  <a:cubicBezTo>
                    <a:pt x="151" y="778"/>
                    <a:pt x="1" y="928"/>
                    <a:pt x="101" y="1128"/>
                  </a:cubicBezTo>
                  <a:cubicBezTo>
                    <a:pt x="352" y="1605"/>
                    <a:pt x="627" y="2131"/>
                    <a:pt x="1204" y="2281"/>
                  </a:cubicBezTo>
                  <a:cubicBezTo>
                    <a:pt x="1574" y="2396"/>
                    <a:pt x="2004" y="2470"/>
                    <a:pt x="2444" y="2470"/>
                  </a:cubicBezTo>
                  <a:cubicBezTo>
                    <a:pt x="3252" y="2470"/>
                    <a:pt x="4094" y="2219"/>
                    <a:pt x="4662" y="1504"/>
                  </a:cubicBezTo>
                  <a:cubicBezTo>
                    <a:pt x="4938" y="1154"/>
                    <a:pt x="4963" y="1003"/>
                    <a:pt x="4587" y="753"/>
                  </a:cubicBezTo>
                  <a:cubicBezTo>
                    <a:pt x="3835" y="251"/>
                    <a:pt x="2983" y="51"/>
                    <a:pt x="2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49"/>
            <p:cNvSpPr/>
            <p:nvPr/>
          </p:nvSpPr>
          <p:spPr>
            <a:xfrm>
              <a:off x="4077763" y="1850775"/>
              <a:ext cx="124725" cy="71000"/>
            </a:xfrm>
            <a:custGeom>
              <a:avLst/>
              <a:gdLst/>
              <a:ahLst/>
              <a:cxnLst/>
              <a:rect l="l" t="t" r="r" b="b"/>
              <a:pathLst>
                <a:path w="4989" h="2840" extrusionOk="0">
                  <a:moveTo>
                    <a:pt x="2957" y="1"/>
                  </a:moveTo>
                  <a:cubicBezTo>
                    <a:pt x="1903" y="1"/>
                    <a:pt x="980" y="535"/>
                    <a:pt x="427" y="1775"/>
                  </a:cubicBezTo>
                  <a:cubicBezTo>
                    <a:pt x="1" y="2753"/>
                    <a:pt x="26" y="2828"/>
                    <a:pt x="1128" y="2828"/>
                  </a:cubicBezTo>
                  <a:cubicBezTo>
                    <a:pt x="1181" y="2836"/>
                    <a:pt x="1234" y="2840"/>
                    <a:pt x="1288" y="2840"/>
                  </a:cubicBezTo>
                  <a:cubicBezTo>
                    <a:pt x="1568" y="2840"/>
                    <a:pt x="1866" y="2745"/>
                    <a:pt x="2181" y="2703"/>
                  </a:cubicBezTo>
                  <a:cubicBezTo>
                    <a:pt x="3284" y="2552"/>
                    <a:pt x="4286" y="2176"/>
                    <a:pt x="4813" y="1074"/>
                  </a:cubicBezTo>
                  <a:cubicBezTo>
                    <a:pt x="4988" y="773"/>
                    <a:pt x="4938" y="522"/>
                    <a:pt x="4587" y="372"/>
                  </a:cubicBezTo>
                  <a:cubicBezTo>
                    <a:pt x="4031" y="131"/>
                    <a:pt x="3478" y="1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49"/>
            <p:cNvSpPr/>
            <p:nvPr/>
          </p:nvSpPr>
          <p:spPr>
            <a:xfrm>
              <a:off x="3673638" y="2781375"/>
              <a:ext cx="89000" cy="139550"/>
            </a:xfrm>
            <a:custGeom>
              <a:avLst/>
              <a:gdLst/>
              <a:ahLst/>
              <a:cxnLst/>
              <a:rect l="l" t="t" r="r" b="b"/>
              <a:pathLst>
                <a:path w="3560" h="5582" extrusionOk="0">
                  <a:moveTo>
                    <a:pt x="2708" y="0"/>
                  </a:moveTo>
                  <a:cubicBezTo>
                    <a:pt x="2661" y="0"/>
                    <a:pt x="2611" y="5"/>
                    <a:pt x="2557" y="15"/>
                  </a:cubicBezTo>
                  <a:cubicBezTo>
                    <a:pt x="1880" y="116"/>
                    <a:pt x="1328" y="466"/>
                    <a:pt x="902" y="993"/>
                  </a:cubicBezTo>
                  <a:cubicBezTo>
                    <a:pt x="201" y="1870"/>
                    <a:pt x="0" y="2872"/>
                    <a:pt x="50" y="3950"/>
                  </a:cubicBezTo>
                  <a:cubicBezTo>
                    <a:pt x="75" y="4401"/>
                    <a:pt x="0" y="4827"/>
                    <a:pt x="150" y="5253"/>
                  </a:cubicBezTo>
                  <a:cubicBezTo>
                    <a:pt x="204" y="5469"/>
                    <a:pt x="310" y="5582"/>
                    <a:pt x="477" y="5582"/>
                  </a:cubicBezTo>
                  <a:cubicBezTo>
                    <a:pt x="542" y="5582"/>
                    <a:pt x="617" y="5564"/>
                    <a:pt x="702" y="5529"/>
                  </a:cubicBezTo>
                  <a:cubicBezTo>
                    <a:pt x="852" y="5454"/>
                    <a:pt x="1028" y="5404"/>
                    <a:pt x="1153" y="5278"/>
                  </a:cubicBezTo>
                  <a:cubicBezTo>
                    <a:pt x="2281" y="4451"/>
                    <a:pt x="3108" y="3399"/>
                    <a:pt x="3434" y="2020"/>
                  </a:cubicBezTo>
                  <a:cubicBezTo>
                    <a:pt x="3559" y="1419"/>
                    <a:pt x="3509" y="817"/>
                    <a:pt x="3158" y="266"/>
                  </a:cubicBezTo>
                  <a:cubicBezTo>
                    <a:pt x="3037" y="85"/>
                    <a:pt x="2900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9"/>
            <p:cNvSpPr/>
            <p:nvPr/>
          </p:nvSpPr>
          <p:spPr>
            <a:xfrm>
              <a:off x="5536413" y="2829950"/>
              <a:ext cx="60800" cy="108750"/>
            </a:xfrm>
            <a:custGeom>
              <a:avLst/>
              <a:gdLst/>
              <a:ahLst/>
              <a:cxnLst/>
              <a:rect l="l" t="t" r="r" b="b"/>
              <a:pathLst>
                <a:path w="2432" h="4350" extrusionOk="0">
                  <a:moveTo>
                    <a:pt x="1808" y="1"/>
                  </a:moveTo>
                  <a:cubicBezTo>
                    <a:pt x="1769" y="1"/>
                    <a:pt x="1726" y="9"/>
                    <a:pt x="1680" y="27"/>
                  </a:cubicBezTo>
                  <a:cubicBezTo>
                    <a:pt x="728" y="428"/>
                    <a:pt x="76" y="929"/>
                    <a:pt x="26" y="2007"/>
                  </a:cubicBezTo>
                  <a:cubicBezTo>
                    <a:pt x="1" y="2734"/>
                    <a:pt x="201" y="3411"/>
                    <a:pt x="452" y="4087"/>
                  </a:cubicBezTo>
                  <a:cubicBezTo>
                    <a:pt x="514" y="4242"/>
                    <a:pt x="624" y="4349"/>
                    <a:pt x="758" y="4349"/>
                  </a:cubicBezTo>
                  <a:cubicBezTo>
                    <a:pt x="841" y="4349"/>
                    <a:pt x="933" y="4308"/>
                    <a:pt x="1028" y="4213"/>
                  </a:cubicBezTo>
                  <a:cubicBezTo>
                    <a:pt x="1780" y="3436"/>
                    <a:pt x="2432" y="2584"/>
                    <a:pt x="2382" y="1356"/>
                  </a:cubicBezTo>
                  <a:cubicBezTo>
                    <a:pt x="2407" y="1030"/>
                    <a:pt x="2407" y="654"/>
                    <a:pt x="2206" y="328"/>
                  </a:cubicBezTo>
                  <a:cubicBezTo>
                    <a:pt x="2104" y="164"/>
                    <a:pt x="1985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9"/>
            <p:cNvSpPr/>
            <p:nvPr/>
          </p:nvSpPr>
          <p:spPr>
            <a:xfrm>
              <a:off x="6274513" y="2794975"/>
              <a:ext cx="132225" cy="76500"/>
            </a:xfrm>
            <a:custGeom>
              <a:avLst/>
              <a:gdLst/>
              <a:ahLst/>
              <a:cxnLst/>
              <a:rect l="l" t="t" r="r" b="b"/>
              <a:pathLst>
                <a:path w="5289" h="3060" extrusionOk="0">
                  <a:moveTo>
                    <a:pt x="2036" y="0"/>
                  </a:moveTo>
                  <a:cubicBezTo>
                    <a:pt x="1515" y="0"/>
                    <a:pt x="1018" y="178"/>
                    <a:pt x="552" y="499"/>
                  </a:cubicBezTo>
                  <a:cubicBezTo>
                    <a:pt x="51" y="850"/>
                    <a:pt x="1" y="1075"/>
                    <a:pt x="377" y="1526"/>
                  </a:cubicBezTo>
                  <a:cubicBezTo>
                    <a:pt x="1179" y="2504"/>
                    <a:pt x="2206" y="3030"/>
                    <a:pt x="3735" y="3055"/>
                  </a:cubicBezTo>
                  <a:cubicBezTo>
                    <a:pt x="3758" y="3058"/>
                    <a:pt x="3784" y="3059"/>
                    <a:pt x="3811" y="3059"/>
                  </a:cubicBezTo>
                  <a:cubicBezTo>
                    <a:pt x="4053" y="3059"/>
                    <a:pt x="4458" y="2962"/>
                    <a:pt x="4863" y="2805"/>
                  </a:cubicBezTo>
                  <a:cubicBezTo>
                    <a:pt x="5189" y="2679"/>
                    <a:pt x="5289" y="2454"/>
                    <a:pt x="5114" y="2128"/>
                  </a:cubicBezTo>
                  <a:cubicBezTo>
                    <a:pt x="4612" y="1201"/>
                    <a:pt x="3936" y="524"/>
                    <a:pt x="2933" y="173"/>
                  </a:cubicBezTo>
                  <a:cubicBezTo>
                    <a:pt x="2627" y="56"/>
                    <a:pt x="2328" y="0"/>
                    <a:pt x="2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9"/>
            <p:cNvSpPr/>
            <p:nvPr/>
          </p:nvSpPr>
          <p:spPr>
            <a:xfrm>
              <a:off x="5592813" y="1622300"/>
              <a:ext cx="81475" cy="129125"/>
            </a:xfrm>
            <a:custGeom>
              <a:avLst/>
              <a:gdLst/>
              <a:ahLst/>
              <a:cxnLst/>
              <a:rect l="l" t="t" r="r" b="b"/>
              <a:pathLst>
                <a:path w="3259" h="5165" extrusionOk="0">
                  <a:moveTo>
                    <a:pt x="2698" y="0"/>
                  </a:moveTo>
                  <a:cubicBezTo>
                    <a:pt x="2605" y="0"/>
                    <a:pt x="2494" y="57"/>
                    <a:pt x="2356" y="162"/>
                  </a:cubicBezTo>
                  <a:cubicBezTo>
                    <a:pt x="1880" y="513"/>
                    <a:pt x="1429" y="889"/>
                    <a:pt x="1078" y="1340"/>
                  </a:cubicBezTo>
                  <a:cubicBezTo>
                    <a:pt x="126" y="2518"/>
                    <a:pt x="0" y="3696"/>
                    <a:pt x="752" y="4924"/>
                  </a:cubicBezTo>
                  <a:cubicBezTo>
                    <a:pt x="834" y="5071"/>
                    <a:pt x="925" y="5164"/>
                    <a:pt x="1041" y="5164"/>
                  </a:cubicBezTo>
                  <a:cubicBezTo>
                    <a:pt x="1104" y="5164"/>
                    <a:pt x="1174" y="5137"/>
                    <a:pt x="1254" y="5075"/>
                  </a:cubicBezTo>
                  <a:cubicBezTo>
                    <a:pt x="2406" y="4273"/>
                    <a:pt x="3183" y="3245"/>
                    <a:pt x="3259" y="1716"/>
                  </a:cubicBezTo>
                  <a:cubicBezTo>
                    <a:pt x="3208" y="1290"/>
                    <a:pt x="3158" y="789"/>
                    <a:pt x="3008" y="338"/>
                  </a:cubicBezTo>
                  <a:cubicBezTo>
                    <a:pt x="2921" y="106"/>
                    <a:pt x="2826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9"/>
            <p:cNvSpPr/>
            <p:nvPr/>
          </p:nvSpPr>
          <p:spPr>
            <a:xfrm>
              <a:off x="5759488" y="2902600"/>
              <a:ext cx="68300" cy="125100"/>
            </a:xfrm>
            <a:custGeom>
              <a:avLst/>
              <a:gdLst/>
              <a:ahLst/>
              <a:cxnLst/>
              <a:rect l="l" t="t" r="r" b="b"/>
              <a:pathLst>
                <a:path w="2732" h="5004" extrusionOk="0">
                  <a:moveTo>
                    <a:pt x="1901" y="0"/>
                  </a:moveTo>
                  <a:cubicBezTo>
                    <a:pt x="1829" y="0"/>
                    <a:pt x="1748" y="18"/>
                    <a:pt x="1654" y="54"/>
                  </a:cubicBezTo>
                  <a:cubicBezTo>
                    <a:pt x="577" y="429"/>
                    <a:pt x="0" y="1457"/>
                    <a:pt x="226" y="2560"/>
                  </a:cubicBezTo>
                  <a:cubicBezTo>
                    <a:pt x="376" y="3337"/>
                    <a:pt x="727" y="4013"/>
                    <a:pt x="1078" y="4690"/>
                  </a:cubicBezTo>
                  <a:cubicBezTo>
                    <a:pt x="1181" y="4897"/>
                    <a:pt x="1305" y="5004"/>
                    <a:pt x="1434" y="5004"/>
                  </a:cubicBezTo>
                  <a:cubicBezTo>
                    <a:pt x="1556" y="5004"/>
                    <a:pt x="1683" y="4909"/>
                    <a:pt x="1805" y="4715"/>
                  </a:cubicBezTo>
                  <a:cubicBezTo>
                    <a:pt x="2331" y="3888"/>
                    <a:pt x="2732" y="3011"/>
                    <a:pt x="2732" y="1983"/>
                  </a:cubicBezTo>
                  <a:cubicBezTo>
                    <a:pt x="2732" y="1257"/>
                    <a:pt x="2607" y="780"/>
                    <a:pt x="2331" y="304"/>
                  </a:cubicBezTo>
                  <a:cubicBezTo>
                    <a:pt x="2206" y="108"/>
                    <a:pt x="2081" y="0"/>
                    <a:pt x="1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49"/>
            <p:cNvSpPr/>
            <p:nvPr/>
          </p:nvSpPr>
          <p:spPr>
            <a:xfrm>
              <a:off x="4691813" y="1816100"/>
              <a:ext cx="114675" cy="78525"/>
            </a:xfrm>
            <a:custGeom>
              <a:avLst/>
              <a:gdLst/>
              <a:ahLst/>
              <a:cxnLst/>
              <a:rect l="l" t="t" r="r" b="b"/>
              <a:pathLst>
                <a:path w="4587" h="3141" extrusionOk="0">
                  <a:moveTo>
                    <a:pt x="1093" y="1"/>
                  </a:moveTo>
                  <a:cubicBezTo>
                    <a:pt x="905" y="1"/>
                    <a:pt x="593" y="95"/>
                    <a:pt x="301" y="230"/>
                  </a:cubicBezTo>
                  <a:cubicBezTo>
                    <a:pt x="125" y="305"/>
                    <a:pt x="0" y="380"/>
                    <a:pt x="125" y="631"/>
                  </a:cubicBezTo>
                  <a:cubicBezTo>
                    <a:pt x="684" y="1992"/>
                    <a:pt x="2469" y="3141"/>
                    <a:pt x="3947" y="3141"/>
                  </a:cubicBezTo>
                  <a:cubicBezTo>
                    <a:pt x="3994" y="3141"/>
                    <a:pt x="4040" y="3140"/>
                    <a:pt x="4085" y="3137"/>
                  </a:cubicBezTo>
                  <a:cubicBezTo>
                    <a:pt x="4486" y="3112"/>
                    <a:pt x="4587" y="2962"/>
                    <a:pt x="4411" y="2611"/>
                  </a:cubicBezTo>
                  <a:cubicBezTo>
                    <a:pt x="4211" y="2160"/>
                    <a:pt x="3985" y="1734"/>
                    <a:pt x="3734" y="1333"/>
                  </a:cubicBezTo>
                  <a:cubicBezTo>
                    <a:pt x="3183" y="431"/>
                    <a:pt x="2356" y="30"/>
                    <a:pt x="1153" y="5"/>
                  </a:cubicBezTo>
                  <a:cubicBezTo>
                    <a:pt x="1135" y="2"/>
                    <a:pt x="1115" y="1"/>
                    <a:pt x="1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49"/>
            <p:cNvSpPr/>
            <p:nvPr/>
          </p:nvSpPr>
          <p:spPr>
            <a:xfrm>
              <a:off x="5683663" y="2742150"/>
              <a:ext cx="65825" cy="87350"/>
            </a:xfrm>
            <a:custGeom>
              <a:avLst/>
              <a:gdLst/>
              <a:ahLst/>
              <a:cxnLst/>
              <a:rect l="l" t="t" r="r" b="b"/>
              <a:pathLst>
                <a:path w="2633" h="3494" extrusionOk="0">
                  <a:moveTo>
                    <a:pt x="2018" y="1"/>
                  </a:moveTo>
                  <a:cubicBezTo>
                    <a:pt x="1929" y="1"/>
                    <a:pt x="1826" y="29"/>
                    <a:pt x="1705" y="81"/>
                  </a:cubicBezTo>
                  <a:cubicBezTo>
                    <a:pt x="452" y="582"/>
                    <a:pt x="126" y="1634"/>
                    <a:pt x="1" y="2787"/>
                  </a:cubicBezTo>
                  <a:cubicBezTo>
                    <a:pt x="1" y="3272"/>
                    <a:pt x="96" y="3494"/>
                    <a:pt x="353" y="3494"/>
                  </a:cubicBezTo>
                  <a:cubicBezTo>
                    <a:pt x="469" y="3494"/>
                    <a:pt x="616" y="3449"/>
                    <a:pt x="803" y="3364"/>
                  </a:cubicBezTo>
                  <a:cubicBezTo>
                    <a:pt x="1003" y="3263"/>
                    <a:pt x="1229" y="3138"/>
                    <a:pt x="1429" y="3038"/>
                  </a:cubicBezTo>
                  <a:cubicBezTo>
                    <a:pt x="2432" y="2562"/>
                    <a:pt x="2632" y="1108"/>
                    <a:pt x="2382" y="331"/>
                  </a:cubicBezTo>
                  <a:cubicBezTo>
                    <a:pt x="2299" y="101"/>
                    <a:pt x="2185" y="1"/>
                    <a:pt x="2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49"/>
            <p:cNvSpPr/>
            <p:nvPr/>
          </p:nvSpPr>
          <p:spPr>
            <a:xfrm>
              <a:off x="3400013" y="2032950"/>
              <a:ext cx="99450" cy="87800"/>
            </a:xfrm>
            <a:custGeom>
              <a:avLst/>
              <a:gdLst/>
              <a:ahLst/>
              <a:cxnLst/>
              <a:rect l="l" t="t" r="r" b="b"/>
              <a:pathLst>
                <a:path w="3978" h="3512" extrusionOk="0">
                  <a:moveTo>
                    <a:pt x="435" y="0"/>
                  </a:moveTo>
                  <a:cubicBezTo>
                    <a:pt x="83" y="0"/>
                    <a:pt x="0" y="218"/>
                    <a:pt x="143" y="503"/>
                  </a:cubicBezTo>
                  <a:cubicBezTo>
                    <a:pt x="770" y="1832"/>
                    <a:pt x="1547" y="2985"/>
                    <a:pt x="3050" y="3436"/>
                  </a:cubicBezTo>
                  <a:cubicBezTo>
                    <a:pt x="3222" y="3485"/>
                    <a:pt x="3365" y="3511"/>
                    <a:pt x="3484" y="3511"/>
                  </a:cubicBezTo>
                  <a:cubicBezTo>
                    <a:pt x="3849" y="3511"/>
                    <a:pt x="3978" y="3259"/>
                    <a:pt x="3978" y="2634"/>
                  </a:cubicBezTo>
                  <a:cubicBezTo>
                    <a:pt x="3902" y="1732"/>
                    <a:pt x="3527" y="930"/>
                    <a:pt x="2574" y="478"/>
                  </a:cubicBezTo>
                  <a:cubicBezTo>
                    <a:pt x="1922" y="153"/>
                    <a:pt x="1221" y="27"/>
                    <a:pt x="494" y="2"/>
                  </a:cubicBezTo>
                  <a:cubicBezTo>
                    <a:pt x="474" y="1"/>
                    <a:pt x="454" y="0"/>
                    <a:pt x="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49"/>
            <p:cNvSpPr/>
            <p:nvPr/>
          </p:nvSpPr>
          <p:spPr>
            <a:xfrm>
              <a:off x="4209963" y="1763500"/>
              <a:ext cx="41375" cy="77350"/>
            </a:xfrm>
            <a:custGeom>
              <a:avLst/>
              <a:gdLst/>
              <a:ahLst/>
              <a:cxnLst/>
              <a:rect l="l" t="t" r="r" b="b"/>
              <a:pathLst>
                <a:path w="1655" h="3094" extrusionOk="0">
                  <a:moveTo>
                    <a:pt x="845" y="1"/>
                  </a:moveTo>
                  <a:cubicBezTo>
                    <a:pt x="832" y="1"/>
                    <a:pt x="817" y="2"/>
                    <a:pt x="803" y="3"/>
                  </a:cubicBezTo>
                  <a:cubicBezTo>
                    <a:pt x="627" y="28"/>
                    <a:pt x="577" y="229"/>
                    <a:pt x="527" y="379"/>
                  </a:cubicBezTo>
                  <a:cubicBezTo>
                    <a:pt x="427" y="605"/>
                    <a:pt x="327" y="805"/>
                    <a:pt x="251" y="1056"/>
                  </a:cubicBezTo>
                  <a:cubicBezTo>
                    <a:pt x="1" y="1833"/>
                    <a:pt x="176" y="2409"/>
                    <a:pt x="803" y="2936"/>
                  </a:cubicBezTo>
                  <a:cubicBezTo>
                    <a:pt x="917" y="3038"/>
                    <a:pt x="1015" y="3094"/>
                    <a:pt x="1100" y="3094"/>
                  </a:cubicBezTo>
                  <a:cubicBezTo>
                    <a:pt x="1203" y="3094"/>
                    <a:pt x="1286" y="3013"/>
                    <a:pt x="1354" y="2835"/>
                  </a:cubicBezTo>
                  <a:cubicBezTo>
                    <a:pt x="1530" y="2434"/>
                    <a:pt x="1605" y="2033"/>
                    <a:pt x="1580" y="1582"/>
                  </a:cubicBezTo>
                  <a:cubicBezTo>
                    <a:pt x="1655" y="1131"/>
                    <a:pt x="1505" y="705"/>
                    <a:pt x="1254" y="329"/>
                  </a:cubicBezTo>
                  <a:cubicBezTo>
                    <a:pt x="1160" y="165"/>
                    <a:pt x="1045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49"/>
            <p:cNvSpPr/>
            <p:nvPr/>
          </p:nvSpPr>
          <p:spPr>
            <a:xfrm>
              <a:off x="6299588" y="2454050"/>
              <a:ext cx="124700" cy="59275"/>
            </a:xfrm>
            <a:custGeom>
              <a:avLst/>
              <a:gdLst/>
              <a:ahLst/>
              <a:cxnLst/>
              <a:rect l="l" t="t" r="r" b="b"/>
              <a:pathLst>
                <a:path w="4988" h="2371" extrusionOk="0">
                  <a:moveTo>
                    <a:pt x="2381" y="0"/>
                  </a:moveTo>
                  <a:cubicBezTo>
                    <a:pt x="1354" y="0"/>
                    <a:pt x="502" y="502"/>
                    <a:pt x="126" y="1329"/>
                  </a:cubicBezTo>
                  <a:cubicBezTo>
                    <a:pt x="25" y="1554"/>
                    <a:pt x="0" y="1755"/>
                    <a:pt x="276" y="1905"/>
                  </a:cubicBezTo>
                  <a:cubicBezTo>
                    <a:pt x="754" y="2221"/>
                    <a:pt x="1410" y="2371"/>
                    <a:pt x="2090" y="2371"/>
                  </a:cubicBezTo>
                  <a:cubicBezTo>
                    <a:pt x="3083" y="2371"/>
                    <a:pt x="4127" y="2050"/>
                    <a:pt x="4737" y="1454"/>
                  </a:cubicBezTo>
                  <a:cubicBezTo>
                    <a:pt x="4938" y="1229"/>
                    <a:pt x="4988" y="1003"/>
                    <a:pt x="4712" y="828"/>
                  </a:cubicBezTo>
                  <a:cubicBezTo>
                    <a:pt x="4010" y="376"/>
                    <a:pt x="3258" y="0"/>
                    <a:pt x="2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49"/>
            <p:cNvSpPr/>
            <p:nvPr/>
          </p:nvSpPr>
          <p:spPr>
            <a:xfrm>
              <a:off x="6036413" y="2356875"/>
              <a:ext cx="114700" cy="52350"/>
            </a:xfrm>
            <a:custGeom>
              <a:avLst/>
              <a:gdLst/>
              <a:ahLst/>
              <a:cxnLst/>
              <a:rect l="l" t="t" r="r" b="b"/>
              <a:pathLst>
                <a:path w="4588" h="2094" extrusionOk="0">
                  <a:moveTo>
                    <a:pt x="2013" y="0"/>
                  </a:moveTo>
                  <a:cubicBezTo>
                    <a:pt x="1370" y="0"/>
                    <a:pt x="797" y="166"/>
                    <a:pt x="377" y="679"/>
                  </a:cubicBezTo>
                  <a:cubicBezTo>
                    <a:pt x="1" y="1131"/>
                    <a:pt x="26" y="1431"/>
                    <a:pt x="527" y="1757"/>
                  </a:cubicBezTo>
                  <a:cubicBezTo>
                    <a:pt x="880" y="1987"/>
                    <a:pt x="1341" y="2093"/>
                    <a:pt x="1827" y="2093"/>
                  </a:cubicBezTo>
                  <a:cubicBezTo>
                    <a:pt x="2823" y="2093"/>
                    <a:pt x="3923" y="1646"/>
                    <a:pt x="4412" y="905"/>
                  </a:cubicBezTo>
                  <a:cubicBezTo>
                    <a:pt x="4587" y="654"/>
                    <a:pt x="4512" y="479"/>
                    <a:pt x="4237" y="404"/>
                  </a:cubicBezTo>
                  <a:cubicBezTo>
                    <a:pt x="3598" y="191"/>
                    <a:pt x="2960" y="1"/>
                    <a:pt x="2280" y="1"/>
                  </a:cubicBezTo>
                  <a:cubicBezTo>
                    <a:pt x="2239" y="1"/>
                    <a:pt x="2198" y="1"/>
                    <a:pt x="2156" y="3"/>
                  </a:cubicBezTo>
                  <a:cubicBezTo>
                    <a:pt x="2108" y="1"/>
                    <a:pt x="2061" y="0"/>
                    <a:pt x="20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49"/>
            <p:cNvSpPr/>
            <p:nvPr/>
          </p:nvSpPr>
          <p:spPr>
            <a:xfrm>
              <a:off x="6189938" y="2566075"/>
              <a:ext cx="136600" cy="81050"/>
            </a:xfrm>
            <a:custGeom>
              <a:avLst/>
              <a:gdLst/>
              <a:ahLst/>
              <a:cxnLst/>
              <a:rect l="l" t="t" r="r" b="b"/>
              <a:pathLst>
                <a:path w="5464" h="3242" extrusionOk="0">
                  <a:moveTo>
                    <a:pt x="3114" y="0"/>
                  </a:moveTo>
                  <a:cubicBezTo>
                    <a:pt x="3062" y="0"/>
                    <a:pt x="3010" y="2"/>
                    <a:pt x="2958" y="6"/>
                  </a:cubicBezTo>
                  <a:cubicBezTo>
                    <a:pt x="1579" y="6"/>
                    <a:pt x="627" y="607"/>
                    <a:pt x="276" y="1735"/>
                  </a:cubicBezTo>
                  <a:cubicBezTo>
                    <a:pt x="0" y="2662"/>
                    <a:pt x="201" y="3164"/>
                    <a:pt x="1329" y="3239"/>
                  </a:cubicBezTo>
                  <a:cubicBezTo>
                    <a:pt x="1373" y="3241"/>
                    <a:pt x="1417" y="3242"/>
                    <a:pt x="1461" y="3242"/>
                  </a:cubicBezTo>
                  <a:cubicBezTo>
                    <a:pt x="2015" y="3242"/>
                    <a:pt x="2549" y="3101"/>
                    <a:pt x="3083" y="2938"/>
                  </a:cubicBezTo>
                  <a:cubicBezTo>
                    <a:pt x="4010" y="2637"/>
                    <a:pt x="4737" y="2086"/>
                    <a:pt x="5238" y="1259"/>
                  </a:cubicBezTo>
                  <a:cubicBezTo>
                    <a:pt x="5464" y="908"/>
                    <a:pt x="5364" y="657"/>
                    <a:pt x="5013" y="532"/>
                  </a:cubicBezTo>
                  <a:cubicBezTo>
                    <a:pt x="4386" y="277"/>
                    <a:pt x="3760" y="0"/>
                    <a:pt x="3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49"/>
            <p:cNvSpPr/>
            <p:nvPr/>
          </p:nvSpPr>
          <p:spPr>
            <a:xfrm>
              <a:off x="5980663" y="2295400"/>
              <a:ext cx="115300" cy="61850"/>
            </a:xfrm>
            <a:custGeom>
              <a:avLst/>
              <a:gdLst/>
              <a:ahLst/>
              <a:cxnLst/>
              <a:rect l="l" t="t" r="r" b="b"/>
              <a:pathLst>
                <a:path w="4612" h="2474" extrusionOk="0">
                  <a:moveTo>
                    <a:pt x="2711" y="1"/>
                  </a:moveTo>
                  <a:cubicBezTo>
                    <a:pt x="1703" y="1"/>
                    <a:pt x="670" y="588"/>
                    <a:pt x="201" y="1484"/>
                  </a:cubicBezTo>
                  <a:cubicBezTo>
                    <a:pt x="0" y="1835"/>
                    <a:pt x="75" y="2086"/>
                    <a:pt x="451" y="2261"/>
                  </a:cubicBezTo>
                  <a:cubicBezTo>
                    <a:pt x="727" y="2367"/>
                    <a:pt x="1002" y="2473"/>
                    <a:pt x="1308" y="2473"/>
                  </a:cubicBezTo>
                  <a:cubicBezTo>
                    <a:pt x="1364" y="2473"/>
                    <a:pt x="1421" y="2469"/>
                    <a:pt x="1479" y="2462"/>
                  </a:cubicBezTo>
                  <a:cubicBezTo>
                    <a:pt x="2657" y="2412"/>
                    <a:pt x="3609" y="1860"/>
                    <a:pt x="4336" y="983"/>
                  </a:cubicBezTo>
                  <a:cubicBezTo>
                    <a:pt x="4612" y="632"/>
                    <a:pt x="4537" y="457"/>
                    <a:pt x="4111" y="306"/>
                  </a:cubicBezTo>
                  <a:cubicBezTo>
                    <a:pt x="3835" y="206"/>
                    <a:pt x="3534" y="106"/>
                    <a:pt x="3233" y="56"/>
                  </a:cubicBezTo>
                  <a:cubicBezTo>
                    <a:pt x="3062" y="18"/>
                    <a:pt x="2887" y="1"/>
                    <a:pt x="27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49"/>
            <p:cNvSpPr/>
            <p:nvPr/>
          </p:nvSpPr>
          <p:spPr>
            <a:xfrm>
              <a:off x="6235038" y="2673075"/>
              <a:ext cx="119700" cy="80575"/>
            </a:xfrm>
            <a:custGeom>
              <a:avLst/>
              <a:gdLst/>
              <a:ahLst/>
              <a:cxnLst/>
              <a:rect l="l" t="t" r="r" b="b"/>
              <a:pathLst>
                <a:path w="4788" h="3223" extrusionOk="0">
                  <a:moveTo>
                    <a:pt x="2763" y="0"/>
                  </a:moveTo>
                  <a:cubicBezTo>
                    <a:pt x="2666" y="0"/>
                    <a:pt x="2574" y="3"/>
                    <a:pt x="2482" y="11"/>
                  </a:cubicBezTo>
                  <a:cubicBezTo>
                    <a:pt x="1505" y="87"/>
                    <a:pt x="452" y="864"/>
                    <a:pt x="226" y="1791"/>
                  </a:cubicBezTo>
                  <a:cubicBezTo>
                    <a:pt x="1" y="2668"/>
                    <a:pt x="176" y="3044"/>
                    <a:pt x="853" y="3169"/>
                  </a:cubicBezTo>
                  <a:cubicBezTo>
                    <a:pt x="1065" y="3205"/>
                    <a:pt x="1273" y="3222"/>
                    <a:pt x="1476" y="3222"/>
                  </a:cubicBezTo>
                  <a:cubicBezTo>
                    <a:pt x="2998" y="3222"/>
                    <a:pt x="4226" y="2246"/>
                    <a:pt x="4713" y="588"/>
                  </a:cubicBezTo>
                  <a:cubicBezTo>
                    <a:pt x="4788" y="337"/>
                    <a:pt x="4688" y="162"/>
                    <a:pt x="4412" y="87"/>
                  </a:cubicBezTo>
                  <a:cubicBezTo>
                    <a:pt x="4259" y="32"/>
                    <a:pt x="4101" y="20"/>
                    <a:pt x="3952" y="20"/>
                  </a:cubicBezTo>
                  <a:cubicBezTo>
                    <a:pt x="3842" y="20"/>
                    <a:pt x="3736" y="27"/>
                    <a:pt x="3643" y="27"/>
                  </a:cubicBezTo>
                  <a:cubicBezTo>
                    <a:pt x="3575" y="27"/>
                    <a:pt x="3513" y="23"/>
                    <a:pt x="3459" y="11"/>
                  </a:cubicBezTo>
                  <a:cubicBezTo>
                    <a:pt x="3175" y="11"/>
                    <a:pt x="2958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49"/>
            <p:cNvSpPr/>
            <p:nvPr/>
          </p:nvSpPr>
          <p:spPr>
            <a:xfrm>
              <a:off x="6174888" y="2371700"/>
              <a:ext cx="82750" cy="49750"/>
            </a:xfrm>
            <a:custGeom>
              <a:avLst/>
              <a:gdLst/>
              <a:ahLst/>
              <a:cxnLst/>
              <a:rect l="l" t="t" r="r" b="b"/>
              <a:pathLst>
                <a:path w="3310" h="1990" extrusionOk="0">
                  <a:moveTo>
                    <a:pt x="1680" y="0"/>
                  </a:moveTo>
                  <a:cubicBezTo>
                    <a:pt x="1621" y="0"/>
                    <a:pt x="1563" y="3"/>
                    <a:pt x="1505" y="11"/>
                  </a:cubicBezTo>
                  <a:cubicBezTo>
                    <a:pt x="627" y="86"/>
                    <a:pt x="1" y="738"/>
                    <a:pt x="26" y="1515"/>
                  </a:cubicBezTo>
                  <a:cubicBezTo>
                    <a:pt x="26" y="1766"/>
                    <a:pt x="101" y="1891"/>
                    <a:pt x="352" y="1941"/>
                  </a:cubicBezTo>
                  <a:cubicBezTo>
                    <a:pt x="505" y="1974"/>
                    <a:pt x="664" y="1990"/>
                    <a:pt x="824" y="1990"/>
                  </a:cubicBezTo>
                  <a:cubicBezTo>
                    <a:pt x="1760" y="1990"/>
                    <a:pt x="2752" y="1448"/>
                    <a:pt x="3159" y="613"/>
                  </a:cubicBezTo>
                  <a:cubicBezTo>
                    <a:pt x="3309" y="312"/>
                    <a:pt x="3284" y="137"/>
                    <a:pt x="2908" y="61"/>
                  </a:cubicBezTo>
                  <a:cubicBezTo>
                    <a:pt x="2665" y="41"/>
                    <a:pt x="2438" y="4"/>
                    <a:pt x="2201" y="4"/>
                  </a:cubicBezTo>
                  <a:cubicBezTo>
                    <a:pt x="2145" y="4"/>
                    <a:pt x="2088" y="6"/>
                    <a:pt x="2031" y="11"/>
                  </a:cubicBezTo>
                  <a:cubicBezTo>
                    <a:pt x="1914" y="11"/>
                    <a:pt x="1797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49"/>
            <p:cNvSpPr/>
            <p:nvPr/>
          </p:nvSpPr>
          <p:spPr>
            <a:xfrm>
              <a:off x="6088788" y="2257000"/>
              <a:ext cx="121225" cy="87425"/>
            </a:xfrm>
            <a:custGeom>
              <a:avLst/>
              <a:gdLst/>
              <a:ahLst/>
              <a:cxnLst/>
              <a:rect l="l" t="t" r="r" b="b"/>
              <a:pathLst>
                <a:path w="4849" h="3497" extrusionOk="0">
                  <a:moveTo>
                    <a:pt x="622" y="0"/>
                  </a:moveTo>
                  <a:cubicBezTo>
                    <a:pt x="25" y="0"/>
                    <a:pt x="1" y="173"/>
                    <a:pt x="86" y="1090"/>
                  </a:cubicBezTo>
                  <a:cubicBezTo>
                    <a:pt x="111" y="1115"/>
                    <a:pt x="111" y="1141"/>
                    <a:pt x="136" y="1166"/>
                  </a:cubicBezTo>
                  <a:cubicBezTo>
                    <a:pt x="638" y="2870"/>
                    <a:pt x="1891" y="3396"/>
                    <a:pt x="3695" y="3496"/>
                  </a:cubicBezTo>
                  <a:cubicBezTo>
                    <a:pt x="3896" y="3496"/>
                    <a:pt x="4071" y="3496"/>
                    <a:pt x="4272" y="3446"/>
                  </a:cubicBezTo>
                  <a:cubicBezTo>
                    <a:pt x="4798" y="3296"/>
                    <a:pt x="4848" y="3196"/>
                    <a:pt x="4573" y="2720"/>
                  </a:cubicBezTo>
                  <a:cubicBezTo>
                    <a:pt x="4247" y="2193"/>
                    <a:pt x="3871" y="1717"/>
                    <a:pt x="3495" y="1241"/>
                  </a:cubicBezTo>
                  <a:cubicBezTo>
                    <a:pt x="2843" y="439"/>
                    <a:pt x="1991" y="63"/>
                    <a:pt x="989" y="13"/>
                  </a:cubicBezTo>
                  <a:cubicBezTo>
                    <a:pt x="847" y="5"/>
                    <a:pt x="726" y="0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49"/>
            <p:cNvSpPr/>
            <p:nvPr/>
          </p:nvSpPr>
          <p:spPr>
            <a:xfrm>
              <a:off x="6195563" y="2235050"/>
              <a:ext cx="124725" cy="58650"/>
            </a:xfrm>
            <a:custGeom>
              <a:avLst/>
              <a:gdLst/>
              <a:ahLst/>
              <a:cxnLst/>
              <a:rect l="l" t="t" r="r" b="b"/>
              <a:pathLst>
                <a:path w="4989" h="2346" extrusionOk="0">
                  <a:moveTo>
                    <a:pt x="1540" y="0"/>
                  </a:moveTo>
                  <a:cubicBezTo>
                    <a:pt x="1203" y="0"/>
                    <a:pt x="853" y="90"/>
                    <a:pt x="502" y="214"/>
                  </a:cubicBezTo>
                  <a:cubicBezTo>
                    <a:pt x="151" y="314"/>
                    <a:pt x="1" y="490"/>
                    <a:pt x="176" y="866"/>
                  </a:cubicBezTo>
                  <a:cubicBezTo>
                    <a:pt x="226" y="1016"/>
                    <a:pt x="302" y="1141"/>
                    <a:pt x="402" y="1267"/>
                  </a:cubicBezTo>
                  <a:cubicBezTo>
                    <a:pt x="1028" y="1976"/>
                    <a:pt x="1816" y="2346"/>
                    <a:pt x="2646" y="2346"/>
                  </a:cubicBezTo>
                  <a:cubicBezTo>
                    <a:pt x="3312" y="2346"/>
                    <a:pt x="4005" y="2108"/>
                    <a:pt x="4663" y="1618"/>
                  </a:cubicBezTo>
                  <a:cubicBezTo>
                    <a:pt x="4988" y="1392"/>
                    <a:pt x="4838" y="1166"/>
                    <a:pt x="4587" y="991"/>
                  </a:cubicBezTo>
                  <a:cubicBezTo>
                    <a:pt x="3802" y="444"/>
                    <a:pt x="2972" y="10"/>
                    <a:pt x="1926" y="10"/>
                  </a:cubicBezTo>
                  <a:cubicBezTo>
                    <a:pt x="1870" y="10"/>
                    <a:pt x="1813" y="11"/>
                    <a:pt x="1755" y="14"/>
                  </a:cubicBezTo>
                  <a:cubicBezTo>
                    <a:pt x="1684" y="5"/>
                    <a:pt x="1612" y="0"/>
                    <a:pt x="15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49"/>
            <p:cNvSpPr/>
            <p:nvPr/>
          </p:nvSpPr>
          <p:spPr>
            <a:xfrm>
              <a:off x="6213738" y="2432500"/>
              <a:ext cx="105925" cy="61275"/>
            </a:xfrm>
            <a:custGeom>
              <a:avLst/>
              <a:gdLst/>
              <a:ahLst/>
              <a:cxnLst/>
              <a:rect l="l" t="t" r="r" b="b"/>
              <a:pathLst>
                <a:path w="4237" h="2451" extrusionOk="0">
                  <a:moveTo>
                    <a:pt x="3246" y="1"/>
                  </a:moveTo>
                  <a:cubicBezTo>
                    <a:pt x="2935" y="1"/>
                    <a:pt x="2628" y="61"/>
                    <a:pt x="2332" y="111"/>
                  </a:cubicBezTo>
                  <a:cubicBezTo>
                    <a:pt x="1379" y="236"/>
                    <a:pt x="627" y="637"/>
                    <a:pt x="251" y="1614"/>
                  </a:cubicBezTo>
                  <a:cubicBezTo>
                    <a:pt x="1" y="2266"/>
                    <a:pt x="101" y="2441"/>
                    <a:pt x="828" y="2441"/>
                  </a:cubicBezTo>
                  <a:cubicBezTo>
                    <a:pt x="879" y="2448"/>
                    <a:pt x="932" y="2451"/>
                    <a:pt x="986" y="2451"/>
                  </a:cubicBezTo>
                  <a:cubicBezTo>
                    <a:pt x="2022" y="2451"/>
                    <a:pt x="3581" y="1354"/>
                    <a:pt x="3986" y="687"/>
                  </a:cubicBezTo>
                  <a:cubicBezTo>
                    <a:pt x="4236" y="311"/>
                    <a:pt x="4161" y="186"/>
                    <a:pt x="3735" y="60"/>
                  </a:cubicBezTo>
                  <a:cubicBezTo>
                    <a:pt x="3572" y="17"/>
                    <a:pt x="3408" y="1"/>
                    <a:pt x="3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49"/>
            <p:cNvSpPr/>
            <p:nvPr/>
          </p:nvSpPr>
          <p:spPr>
            <a:xfrm>
              <a:off x="6215613" y="2298750"/>
              <a:ext cx="120325" cy="72950"/>
            </a:xfrm>
            <a:custGeom>
              <a:avLst/>
              <a:gdLst/>
              <a:ahLst/>
              <a:cxnLst/>
              <a:rect l="l" t="t" r="r" b="b"/>
              <a:pathLst>
                <a:path w="4813" h="2918" extrusionOk="0">
                  <a:moveTo>
                    <a:pt x="1471" y="1"/>
                  </a:moveTo>
                  <a:cubicBezTo>
                    <a:pt x="1111" y="1"/>
                    <a:pt x="756" y="89"/>
                    <a:pt x="402" y="197"/>
                  </a:cubicBezTo>
                  <a:cubicBezTo>
                    <a:pt x="101" y="298"/>
                    <a:pt x="1" y="498"/>
                    <a:pt x="101" y="799"/>
                  </a:cubicBezTo>
                  <a:cubicBezTo>
                    <a:pt x="437" y="1878"/>
                    <a:pt x="1185" y="2911"/>
                    <a:pt x="2653" y="2911"/>
                  </a:cubicBezTo>
                  <a:cubicBezTo>
                    <a:pt x="2720" y="2911"/>
                    <a:pt x="2788" y="2909"/>
                    <a:pt x="2858" y="2904"/>
                  </a:cubicBezTo>
                  <a:cubicBezTo>
                    <a:pt x="2941" y="2913"/>
                    <a:pt x="3024" y="2917"/>
                    <a:pt x="3109" y="2917"/>
                  </a:cubicBezTo>
                  <a:cubicBezTo>
                    <a:pt x="3483" y="2917"/>
                    <a:pt x="3868" y="2836"/>
                    <a:pt x="4236" y="2754"/>
                  </a:cubicBezTo>
                  <a:cubicBezTo>
                    <a:pt x="4713" y="2628"/>
                    <a:pt x="4813" y="2403"/>
                    <a:pt x="4512" y="2002"/>
                  </a:cubicBezTo>
                  <a:cubicBezTo>
                    <a:pt x="3911" y="1125"/>
                    <a:pt x="3109" y="523"/>
                    <a:pt x="2156" y="122"/>
                  </a:cubicBezTo>
                  <a:cubicBezTo>
                    <a:pt x="1925" y="35"/>
                    <a:pt x="1697" y="1"/>
                    <a:pt x="1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49"/>
            <p:cNvSpPr/>
            <p:nvPr/>
          </p:nvSpPr>
          <p:spPr>
            <a:xfrm>
              <a:off x="6233788" y="2507700"/>
              <a:ext cx="99025" cy="49750"/>
            </a:xfrm>
            <a:custGeom>
              <a:avLst/>
              <a:gdLst/>
              <a:ahLst/>
              <a:cxnLst/>
              <a:rect l="l" t="t" r="r" b="b"/>
              <a:pathLst>
                <a:path w="3961" h="1990" extrusionOk="0">
                  <a:moveTo>
                    <a:pt x="1334" y="0"/>
                  </a:moveTo>
                  <a:cubicBezTo>
                    <a:pt x="1018" y="0"/>
                    <a:pt x="702" y="52"/>
                    <a:pt x="402" y="160"/>
                  </a:cubicBezTo>
                  <a:cubicBezTo>
                    <a:pt x="1" y="311"/>
                    <a:pt x="76" y="486"/>
                    <a:pt x="251" y="737"/>
                  </a:cubicBezTo>
                  <a:cubicBezTo>
                    <a:pt x="878" y="1564"/>
                    <a:pt x="1730" y="1965"/>
                    <a:pt x="2733" y="1990"/>
                  </a:cubicBezTo>
                  <a:cubicBezTo>
                    <a:pt x="3058" y="1915"/>
                    <a:pt x="3384" y="1990"/>
                    <a:pt x="3660" y="1864"/>
                  </a:cubicBezTo>
                  <a:cubicBezTo>
                    <a:pt x="3910" y="1764"/>
                    <a:pt x="3961" y="1664"/>
                    <a:pt x="3835" y="1438"/>
                  </a:cubicBezTo>
                  <a:cubicBezTo>
                    <a:pt x="3340" y="524"/>
                    <a:pt x="2337" y="0"/>
                    <a:pt x="1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49"/>
            <p:cNvSpPr/>
            <p:nvPr/>
          </p:nvSpPr>
          <p:spPr>
            <a:xfrm>
              <a:off x="4850338" y="1945825"/>
              <a:ext cx="129075" cy="78425"/>
            </a:xfrm>
            <a:custGeom>
              <a:avLst/>
              <a:gdLst/>
              <a:ahLst/>
              <a:cxnLst/>
              <a:rect l="l" t="t" r="r" b="b"/>
              <a:pathLst>
                <a:path w="5163" h="3137" extrusionOk="0">
                  <a:moveTo>
                    <a:pt x="3441" y="1"/>
                  </a:moveTo>
                  <a:cubicBezTo>
                    <a:pt x="3325" y="1"/>
                    <a:pt x="3205" y="10"/>
                    <a:pt x="3083" y="29"/>
                  </a:cubicBezTo>
                  <a:cubicBezTo>
                    <a:pt x="1679" y="254"/>
                    <a:pt x="902" y="1282"/>
                    <a:pt x="175" y="2334"/>
                  </a:cubicBezTo>
                  <a:cubicBezTo>
                    <a:pt x="0" y="2635"/>
                    <a:pt x="100" y="2886"/>
                    <a:pt x="476" y="3011"/>
                  </a:cubicBezTo>
                  <a:cubicBezTo>
                    <a:pt x="802" y="3136"/>
                    <a:pt x="1153" y="3086"/>
                    <a:pt x="1429" y="3111"/>
                  </a:cubicBezTo>
                  <a:cubicBezTo>
                    <a:pt x="3058" y="3111"/>
                    <a:pt x="4286" y="2435"/>
                    <a:pt x="4962" y="1257"/>
                  </a:cubicBezTo>
                  <a:cubicBezTo>
                    <a:pt x="5163" y="931"/>
                    <a:pt x="5163" y="680"/>
                    <a:pt x="4837" y="455"/>
                  </a:cubicBezTo>
                  <a:cubicBezTo>
                    <a:pt x="4390" y="170"/>
                    <a:pt x="3942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49"/>
            <p:cNvSpPr/>
            <p:nvPr/>
          </p:nvSpPr>
          <p:spPr>
            <a:xfrm>
              <a:off x="5724388" y="2478525"/>
              <a:ext cx="109050" cy="78550"/>
            </a:xfrm>
            <a:custGeom>
              <a:avLst/>
              <a:gdLst/>
              <a:ahLst/>
              <a:cxnLst/>
              <a:rect l="l" t="t" r="r" b="b"/>
              <a:pathLst>
                <a:path w="4362" h="3142" extrusionOk="0">
                  <a:moveTo>
                    <a:pt x="3236" y="1"/>
                  </a:moveTo>
                  <a:cubicBezTo>
                    <a:pt x="2966" y="1"/>
                    <a:pt x="2669" y="85"/>
                    <a:pt x="2357" y="124"/>
                  </a:cubicBezTo>
                  <a:cubicBezTo>
                    <a:pt x="1128" y="275"/>
                    <a:pt x="101" y="1402"/>
                    <a:pt x="26" y="2656"/>
                  </a:cubicBezTo>
                  <a:cubicBezTo>
                    <a:pt x="26" y="2856"/>
                    <a:pt x="1" y="3031"/>
                    <a:pt x="326" y="3107"/>
                  </a:cubicBezTo>
                  <a:cubicBezTo>
                    <a:pt x="459" y="3130"/>
                    <a:pt x="593" y="3141"/>
                    <a:pt x="727" y="3141"/>
                  </a:cubicBezTo>
                  <a:cubicBezTo>
                    <a:pt x="2314" y="3141"/>
                    <a:pt x="3938" y="1586"/>
                    <a:pt x="4261" y="500"/>
                  </a:cubicBezTo>
                  <a:cubicBezTo>
                    <a:pt x="4362" y="199"/>
                    <a:pt x="4236" y="49"/>
                    <a:pt x="3961" y="24"/>
                  </a:cubicBezTo>
                  <a:cubicBezTo>
                    <a:pt x="3910" y="16"/>
                    <a:pt x="3860" y="13"/>
                    <a:pt x="3808" y="13"/>
                  </a:cubicBezTo>
                  <a:cubicBezTo>
                    <a:pt x="3704" y="13"/>
                    <a:pt x="3593" y="24"/>
                    <a:pt x="3459" y="24"/>
                  </a:cubicBezTo>
                  <a:cubicBezTo>
                    <a:pt x="3387" y="7"/>
                    <a:pt x="3313" y="1"/>
                    <a:pt x="3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49"/>
            <p:cNvSpPr/>
            <p:nvPr/>
          </p:nvSpPr>
          <p:spPr>
            <a:xfrm>
              <a:off x="4469363" y="1653225"/>
              <a:ext cx="105175" cy="77775"/>
            </a:xfrm>
            <a:custGeom>
              <a:avLst/>
              <a:gdLst/>
              <a:ahLst/>
              <a:cxnLst/>
              <a:rect l="l" t="t" r="r" b="b"/>
              <a:pathLst>
                <a:path w="4207" h="3111" extrusionOk="0">
                  <a:moveTo>
                    <a:pt x="3844" y="1"/>
                  </a:moveTo>
                  <a:cubicBezTo>
                    <a:pt x="3826" y="1"/>
                    <a:pt x="3806" y="2"/>
                    <a:pt x="3785" y="3"/>
                  </a:cubicBezTo>
                  <a:cubicBezTo>
                    <a:pt x="2958" y="78"/>
                    <a:pt x="2131" y="154"/>
                    <a:pt x="1404" y="555"/>
                  </a:cubicBezTo>
                  <a:cubicBezTo>
                    <a:pt x="703" y="956"/>
                    <a:pt x="176" y="1482"/>
                    <a:pt x="76" y="2309"/>
                  </a:cubicBezTo>
                  <a:cubicBezTo>
                    <a:pt x="1" y="2961"/>
                    <a:pt x="176" y="3111"/>
                    <a:pt x="828" y="3111"/>
                  </a:cubicBezTo>
                  <a:cubicBezTo>
                    <a:pt x="2131" y="3111"/>
                    <a:pt x="3810" y="1783"/>
                    <a:pt x="4136" y="454"/>
                  </a:cubicBezTo>
                  <a:cubicBezTo>
                    <a:pt x="4207" y="173"/>
                    <a:pt x="4123" y="1"/>
                    <a:pt x="3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49"/>
            <p:cNvSpPr/>
            <p:nvPr/>
          </p:nvSpPr>
          <p:spPr>
            <a:xfrm>
              <a:off x="4749438" y="1965350"/>
              <a:ext cx="87550" cy="93225"/>
            </a:xfrm>
            <a:custGeom>
              <a:avLst/>
              <a:gdLst/>
              <a:ahLst/>
              <a:cxnLst/>
              <a:rect l="l" t="t" r="r" b="b"/>
              <a:pathLst>
                <a:path w="3502" h="3729" extrusionOk="0">
                  <a:moveTo>
                    <a:pt x="3286" y="0"/>
                  </a:moveTo>
                  <a:cubicBezTo>
                    <a:pt x="3207" y="0"/>
                    <a:pt x="3100" y="27"/>
                    <a:pt x="2958" y="75"/>
                  </a:cubicBezTo>
                  <a:cubicBezTo>
                    <a:pt x="2257" y="325"/>
                    <a:pt x="1580" y="676"/>
                    <a:pt x="1028" y="1177"/>
                  </a:cubicBezTo>
                  <a:cubicBezTo>
                    <a:pt x="377" y="1754"/>
                    <a:pt x="1" y="2456"/>
                    <a:pt x="277" y="3383"/>
                  </a:cubicBezTo>
                  <a:cubicBezTo>
                    <a:pt x="359" y="3590"/>
                    <a:pt x="459" y="3728"/>
                    <a:pt x="688" y="3728"/>
                  </a:cubicBezTo>
                  <a:cubicBezTo>
                    <a:pt x="737" y="3728"/>
                    <a:pt x="792" y="3722"/>
                    <a:pt x="853" y="3709"/>
                  </a:cubicBezTo>
                  <a:cubicBezTo>
                    <a:pt x="2131" y="3383"/>
                    <a:pt x="3435" y="1829"/>
                    <a:pt x="3485" y="476"/>
                  </a:cubicBezTo>
                  <a:cubicBezTo>
                    <a:pt x="3502" y="132"/>
                    <a:pt x="3460" y="0"/>
                    <a:pt x="3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49"/>
            <p:cNvSpPr/>
            <p:nvPr/>
          </p:nvSpPr>
          <p:spPr>
            <a:xfrm>
              <a:off x="5299588" y="2528575"/>
              <a:ext cx="104025" cy="130375"/>
            </a:xfrm>
            <a:custGeom>
              <a:avLst/>
              <a:gdLst/>
              <a:ahLst/>
              <a:cxnLst/>
              <a:rect l="l" t="t" r="r" b="b"/>
              <a:pathLst>
                <a:path w="4161" h="5215" extrusionOk="0">
                  <a:moveTo>
                    <a:pt x="3544" y="1"/>
                  </a:moveTo>
                  <a:cubicBezTo>
                    <a:pt x="3456" y="1"/>
                    <a:pt x="3352" y="34"/>
                    <a:pt x="3233" y="102"/>
                  </a:cubicBezTo>
                  <a:cubicBezTo>
                    <a:pt x="2832" y="353"/>
                    <a:pt x="2406" y="603"/>
                    <a:pt x="2030" y="904"/>
                  </a:cubicBezTo>
                  <a:cubicBezTo>
                    <a:pt x="501" y="1957"/>
                    <a:pt x="0" y="3385"/>
                    <a:pt x="426" y="5165"/>
                  </a:cubicBezTo>
                  <a:cubicBezTo>
                    <a:pt x="476" y="5190"/>
                    <a:pt x="526" y="5215"/>
                    <a:pt x="576" y="5215"/>
                  </a:cubicBezTo>
                  <a:cubicBezTo>
                    <a:pt x="2306" y="4839"/>
                    <a:pt x="4160" y="2107"/>
                    <a:pt x="3860" y="378"/>
                  </a:cubicBezTo>
                  <a:cubicBezTo>
                    <a:pt x="3827" y="129"/>
                    <a:pt x="3717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49"/>
            <p:cNvSpPr/>
            <p:nvPr/>
          </p:nvSpPr>
          <p:spPr>
            <a:xfrm>
              <a:off x="5891063" y="2676475"/>
              <a:ext cx="124075" cy="65200"/>
            </a:xfrm>
            <a:custGeom>
              <a:avLst/>
              <a:gdLst/>
              <a:ahLst/>
              <a:cxnLst/>
              <a:rect l="l" t="t" r="r" b="b"/>
              <a:pathLst>
                <a:path w="4963" h="2608" extrusionOk="0">
                  <a:moveTo>
                    <a:pt x="2482" y="1"/>
                  </a:moveTo>
                  <a:cubicBezTo>
                    <a:pt x="1654" y="1"/>
                    <a:pt x="852" y="226"/>
                    <a:pt x="276" y="903"/>
                  </a:cubicBezTo>
                  <a:cubicBezTo>
                    <a:pt x="25" y="1179"/>
                    <a:pt x="0" y="1429"/>
                    <a:pt x="226" y="1705"/>
                  </a:cubicBezTo>
                  <a:cubicBezTo>
                    <a:pt x="702" y="2281"/>
                    <a:pt x="1304" y="2582"/>
                    <a:pt x="2106" y="2607"/>
                  </a:cubicBezTo>
                  <a:cubicBezTo>
                    <a:pt x="2156" y="2607"/>
                    <a:pt x="2256" y="2582"/>
                    <a:pt x="2381" y="2557"/>
                  </a:cubicBezTo>
                  <a:cubicBezTo>
                    <a:pt x="3409" y="2382"/>
                    <a:pt x="4060" y="1655"/>
                    <a:pt x="4712" y="928"/>
                  </a:cubicBezTo>
                  <a:cubicBezTo>
                    <a:pt x="4963" y="677"/>
                    <a:pt x="4762" y="477"/>
                    <a:pt x="4462" y="352"/>
                  </a:cubicBezTo>
                  <a:cubicBezTo>
                    <a:pt x="3835" y="101"/>
                    <a:pt x="3158" y="26"/>
                    <a:pt x="2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49"/>
            <p:cNvSpPr/>
            <p:nvPr/>
          </p:nvSpPr>
          <p:spPr>
            <a:xfrm>
              <a:off x="4674263" y="1616150"/>
              <a:ext cx="137875" cy="81650"/>
            </a:xfrm>
            <a:custGeom>
              <a:avLst/>
              <a:gdLst/>
              <a:ahLst/>
              <a:cxnLst/>
              <a:rect l="l" t="t" r="r" b="b"/>
              <a:pathLst>
                <a:path w="5515" h="3266" extrusionOk="0">
                  <a:moveTo>
                    <a:pt x="2505" y="1"/>
                  </a:moveTo>
                  <a:cubicBezTo>
                    <a:pt x="2018" y="1"/>
                    <a:pt x="1494" y="171"/>
                    <a:pt x="853" y="534"/>
                  </a:cubicBezTo>
                  <a:cubicBezTo>
                    <a:pt x="51" y="985"/>
                    <a:pt x="0" y="1461"/>
                    <a:pt x="577" y="2188"/>
                  </a:cubicBezTo>
                  <a:cubicBezTo>
                    <a:pt x="1128" y="2890"/>
                    <a:pt x="1980" y="3040"/>
                    <a:pt x="2682" y="3266"/>
                  </a:cubicBezTo>
                  <a:cubicBezTo>
                    <a:pt x="3785" y="3190"/>
                    <a:pt x="4562" y="2689"/>
                    <a:pt x="5264" y="2063"/>
                  </a:cubicBezTo>
                  <a:cubicBezTo>
                    <a:pt x="5514" y="1812"/>
                    <a:pt x="5389" y="1586"/>
                    <a:pt x="5163" y="1411"/>
                  </a:cubicBezTo>
                  <a:cubicBezTo>
                    <a:pt x="4787" y="1110"/>
                    <a:pt x="4411" y="809"/>
                    <a:pt x="4035" y="559"/>
                  </a:cubicBezTo>
                  <a:cubicBezTo>
                    <a:pt x="3504" y="196"/>
                    <a:pt x="3026" y="1"/>
                    <a:pt x="2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49"/>
            <p:cNvSpPr/>
            <p:nvPr/>
          </p:nvSpPr>
          <p:spPr>
            <a:xfrm>
              <a:off x="5954338" y="2033000"/>
              <a:ext cx="100275" cy="87850"/>
            </a:xfrm>
            <a:custGeom>
              <a:avLst/>
              <a:gdLst/>
              <a:ahLst/>
              <a:cxnLst/>
              <a:rect l="l" t="t" r="r" b="b"/>
              <a:pathLst>
                <a:path w="4011" h="3514" extrusionOk="0">
                  <a:moveTo>
                    <a:pt x="3209" y="0"/>
                  </a:moveTo>
                  <a:cubicBezTo>
                    <a:pt x="2657" y="75"/>
                    <a:pt x="1981" y="176"/>
                    <a:pt x="1354" y="501"/>
                  </a:cubicBezTo>
                  <a:cubicBezTo>
                    <a:pt x="402" y="1003"/>
                    <a:pt x="1" y="1805"/>
                    <a:pt x="1" y="2857"/>
                  </a:cubicBezTo>
                  <a:cubicBezTo>
                    <a:pt x="1" y="3317"/>
                    <a:pt x="147" y="3513"/>
                    <a:pt x="484" y="3513"/>
                  </a:cubicBezTo>
                  <a:cubicBezTo>
                    <a:pt x="588" y="3513"/>
                    <a:pt x="711" y="3494"/>
                    <a:pt x="853" y="3459"/>
                  </a:cubicBezTo>
                  <a:cubicBezTo>
                    <a:pt x="2382" y="3033"/>
                    <a:pt x="3209" y="1855"/>
                    <a:pt x="3860" y="501"/>
                  </a:cubicBezTo>
                  <a:cubicBezTo>
                    <a:pt x="4011" y="126"/>
                    <a:pt x="3860" y="0"/>
                    <a:pt x="3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49"/>
            <p:cNvSpPr/>
            <p:nvPr/>
          </p:nvSpPr>
          <p:spPr>
            <a:xfrm>
              <a:off x="5451838" y="2353825"/>
              <a:ext cx="77100" cy="90225"/>
            </a:xfrm>
            <a:custGeom>
              <a:avLst/>
              <a:gdLst/>
              <a:ahLst/>
              <a:cxnLst/>
              <a:rect l="l" t="t" r="r" b="b"/>
              <a:pathLst>
                <a:path w="3084" h="3609" extrusionOk="0">
                  <a:moveTo>
                    <a:pt x="725" y="0"/>
                  </a:moveTo>
                  <a:cubicBezTo>
                    <a:pt x="297" y="0"/>
                    <a:pt x="46" y="298"/>
                    <a:pt x="25" y="826"/>
                  </a:cubicBezTo>
                  <a:cubicBezTo>
                    <a:pt x="0" y="1353"/>
                    <a:pt x="176" y="1804"/>
                    <a:pt x="502" y="2205"/>
                  </a:cubicBezTo>
                  <a:cubicBezTo>
                    <a:pt x="978" y="2806"/>
                    <a:pt x="1604" y="3182"/>
                    <a:pt x="2281" y="3483"/>
                  </a:cubicBezTo>
                  <a:cubicBezTo>
                    <a:pt x="2484" y="3564"/>
                    <a:pt x="2637" y="3609"/>
                    <a:pt x="2751" y="3609"/>
                  </a:cubicBezTo>
                  <a:cubicBezTo>
                    <a:pt x="2989" y="3609"/>
                    <a:pt x="3058" y="3415"/>
                    <a:pt x="3058" y="2957"/>
                  </a:cubicBezTo>
                  <a:cubicBezTo>
                    <a:pt x="3083" y="2731"/>
                    <a:pt x="2983" y="2481"/>
                    <a:pt x="2933" y="2230"/>
                  </a:cubicBezTo>
                  <a:cubicBezTo>
                    <a:pt x="2632" y="1227"/>
                    <a:pt x="2131" y="375"/>
                    <a:pt x="1053" y="50"/>
                  </a:cubicBezTo>
                  <a:cubicBezTo>
                    <a:pt x="935" y="16"/>
                    <a:pt x="825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49"/>
            <p:cNvSpPr/>
            <p:nvPr/>
          </p:nvSpPr>
          <p:spPr>
            <a:xfrm>
              <a:off x="4389163" y="1407700"/>
              <a:ext cx="62700" cy="113700"/>
            </a:xfrm>
            <a:custGeom>
              <a:avLst/>
              <a:gdLst/>
              <a:ahLst/>
              <a:cxnLst/>
              <a:rect l="l" t="t" r="r" b="b"/>
              <a:pathLst>
                <a:path w="2508" h="4548" extrusionOk="0">
                  <a:moveTo>
                    <a:pt x="662" y="1"/>
                  </a:moveTo>
                  <a:cubicBezTo>
                    <a:pt x="525" y="1"/>
                    <a:pt x="417" y="100"/>
                    <a:pt x="327" y="325"/>
                  </a:cubicBezTo>
                  <a:cubicBezTo>
                    <a:pt x="151" y="802"/>
                    <a:pt x="1" y="1303"/>
                    <a:pt x="1" y="1804"/>
                  </a:cubicBezTo>
                  <a:cubicBezTo>
                    <a:pt x="1" y="2782"/>
                    <a:pt x="302" y="3684"/>
                    <a:pt x="1179" y="4260"/>
                  </a:cubicBezTo>
                  <a:cubicBezTo>
                    <a:pt x="1489" y="4448"/>
                    <a:pt x="1718" y="4548"/>
                    <a:pt x="1891" y="4548"/>
                  </a:cubicBezTo>
                  <a:cubicBezTo>
                    <a:pt x="2180" y="4548"/>
                    <a:pt x="2313" y="4270"/>
                    <a:pt x="2407" y="3659"/>
                  </a:cubicBezTo>
                  <a:cubicBezTo>
                    <a:pt x="2432" y="3533"/>
                    <a:pt x="2482" y="3383"/>
                    <a:pt x="2507" y="3283"/>
                  </a:cubicBezTo>
                  <a:cubicBezTo>
                    <a:pt x="2382" y="2330"/>
                    <a:pt x="2081" y="1478"/>
                    <a:pt x="1555" y="726"/>
                  </a:cubicBezTo>
                  <a:cubicBezTo>
                    <a:pt x="1379" y="501"/>
                    <a:pt x="1204" y="300"/>
                    <a:pt x="978" y="125"/>
                  </a:cubicBezTo>
                  <a:cubicBezTo>
                    <a:pt x="858" y="45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49"/>
            <p:cNvSpPr/>
            <p:nvPr/>
          </p:nvSpPr>
          <p:spPr>
            <a:xfrm>
              <a:off x="4077138" y="1492175"/>
              <a:ext cx="121575" cy="62075"/>
            </a:xfrm>
            <a:custGeom>
              <a:avLst/>
              <a:gdLst/>
              <a:ahLst/>
              <a:cxnLst/>
              <a:rect l="l" t="t" r="r" b="b"/>
              <a:pathLst>
                <a:path w="4863" h="2483" extrusionOk="0">
                  <a:moveTo>
                    <a:pt x="1982" y="1"/>
                  </a:moveTo>
                  <a:cubicBezTo>
                    <a:pt x="1540" y="1"/>
                    <a:pt x="1060" y="119"/>
                    <a:pt x="602" y="280"/>
                  </a:cubicBezTo>
                  <a:cubicBezTo>
                    <a:pt x="76" y="480"/>
                    <a:pt x="1" y="756"/>
                    <a:pt x="427" y="1157"/>
                  </a:cubicBezTo>
                  <a:cubicBezTo>
                    <a:pt x="1103" y="1784"/>
                    <a:pt x="1880" y="2210"/>
                    <a:pt x="2757" y="2410"/>
                  </a:cubicBezTo>
                  <a:cubicBezTo>
                    <a:pt x="2971" y="2457"/>
                    <a:pt x="3188" y="2482"/>
                    <a:pt x="3407" y="2482"/>
                  </a:cubicBezTo>
                  <a:cubicBezTo>
                    <a:pt x="3777" y="2482"/>
                    <a:pt x="4149" y="2408"/>
                    <a:pt x="4512" y="2235"/>
                  </a:cubicBezTo>
                  <a:cubicBezTo>
                    <a:pt x="4762" y="2134"/>
                    <a:pt x="4863" y="2009"/>
                    <a:pt x="4737" y="1733"/>
                  </a:cubicBezTo>
                  <a:cubicBezTo>
                    <a:pt x="4211" y="555"/>
                    <a:pt x="3434" y="29"/>
                    <a:pt x="2106" y="4"/>
                  </a:cubicBezTo>
                  <a:cubicBezTo>
                    <a:pt x="2065" y="2"/>
                    <a:pt x="2024" y="1"/>
                    <a:pt x="1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49"/>
            <p:cNvSpPr/>
            <p:nvPr/>
          </p:nvSpPr>
          <p:spPr>
            <a:xfrm>
              <a:off x="3304588" y="1952850"/>
              <a:ext cx="102150" cy="56375"/>
            </a:xfrm>
            <a:custGeom>
              <a:avLst/>
              <a:gdLst/>
              <a:ahLst/>
              <a:cxnLst/>
              <a:rect l="l" t="t" r="r" b="b"/>
              <a:pathLst>
                <a:path w="4086" h="2255" extrusionOk="0">
                  <a:moveTo>
                    <a:pt x="2037" y="1"/>
                  </a:moveTo>
                  <a:cubicBezTo>
                    <a:pt x="1565" y="1"/>
                    <a:pt x="1086" y="131"/>
                    <a:pt x="602" y="349"/>
                  </a:cubicBezTo>
                  <a:cubicBezTo>
                    <a:pt x="50" y="575"/>
                    <a:pt x="0" y="850"/>
                    <a:pt x="451" y="1226"/>
                  </a:cubicBezTo>
                  <a:cubicBezTo>
                    <a:pt x="1134" y="1812"/>
                    <a:pt x="1889" y="2255"/>
                    <a:pt x="2807" y="2255"/>
                  </a:cubicBezTo>
                  <a:cubicBezTo>
                    <a:pt x="2832" y="2255"/>
                    <a:pt x="2857" y="2255"/>
                    <a:pt x="2882" y="2254"/>
                  </a:cubicBezTo>
                  <a:cubicBezTo>
                    <a:pt x="4085" y="2254"/>
                    <a:pt x="4085" y="2028"/>
                    <a:pt x="3985" y="1151"/>
                  </a:cubicBezTo>
                  <a:cubicBezTo>
                    <a:pt x="3960" y="875"/>
                    <a:pt x="3760" y="675"/>
                    <a:pt x="3534" y="499"/>
                  </a:cubicBezTo>
                  <a:cubicBezTo>
                    <a:pt x="3042" y="150"/>
                    <a:pt x="2543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49"/>
            <p:cNvSpPr/>
            <p:nvPr/>
          </p:nvSpPr>
          <p:spPr>
            <a:xfrm>
              <a:off x="5065238" y="1446250"/>
              <a:ext cx="102775" cy="66100"/>
            </a:xfrm>
            <a:custGeom>
              <a:avLst/>
              <a:gdLst/>
              <a:ahLst/>
              <a:cxnLst/>
              <a:rect l="l" t="t" r="r" b="b"/>
              <a:pathLst>
                <a:path w="4111" h="2644" extrusionOk="0">
                  <a:moveTo>
                    <a:pt x="3403" y="0"/>
                  </a:moveTo>
                  <a:cubicBezTo>
                    <a:pt x="3228" y="0"/>
                    <a:pt x="3050" y="11"/>
                    <a:pt x="2883" y="11"/>
                  </a:cubicBezTo>
                  <a:lnTo>
                    <a:pt x="2582" y="11"/>
                  </a:lnTo>
                  <a:cubicBezTo>
                    <a:pt x="1354" y="11"/>
                    <a:pt x="377" y="788"/>
                    <a:pt x="126" y="1991"/>
                  </a:cubicBezTo>
                  <a:cubicBezTo>
                    <a:pt x="1" y="2493"/>
                    <a:pt x="101" y="2643"/>
                    <a:pt x="627" y="2643"/>
                  </a:cubicBezTo>
                  <a:cubicBezTo>
                    <a:pt x="2131" y="2593"/>
                    <a:pt x="3184" y="1816"/>
                    <a:pt x="3935" y="538"/>
                  </a:cubicBezTo>
                  <a:cubicBezTo>
                    <a:pt x="4111" y="237"/>
                    <a:pt x="3986" y="37"/>
                    <a:pt x="3660" y="11"/>
                  </a:cubicBezTo>
                  <a:cubicBezTo>
                    <a:pt x="3576" y="3"/>
                    <a:pt x="3490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49"/>
            <p:cNvSpPr/>
            <p:nvPr/>
          </p:nvSpPr>
          <p:spPr>
            <a:xfrm>
              <a:off x="5084038" y="1512150"/>
              <a:ext cx="110525" cy="70525"/>
            </a:xfrm>
            <a:custGeom>
              <a:avLst/>
              <a:gdLst/>
              <a:ahLst/>
              <a:cxnLst/>
              <a:rect l="l" t="t" r="r" b="b"/>
              <a:pathLst>
                <a:path w="4421" h="2821" extrusionOk="0">
                  <a:moveTo>
                    <a:pt x="3961" y="0"/>
                  </a:moveTo>
                  <a:cubicBezTo>
                    <a:pt x="3929" y="0"/>
                    <a:pt x="3895" y="2"/>
                    <a:pt x="3860" y="7"/>
                  </a:cubicBezTo>
                  <a:cubicBezTo>
                    <a:pt x="3384" y="107"/>
                    <a:pt x="2883" y="182"/>
                    <a:pt x="2406" y="308"/>
                  </a:cubicBezTo>
                  <a:cubicBezTo>
                    <a:pt x="1504" y="584"/>
                    <a:pt x="752" y="1060"/>
                    <a:pt x="376" y="1962"/>
                  </a:cubicBezTo>
                  <a:cubicBezTo>
                    <a:pt x="0" y="2814"/>
                    <a:pt x="26" y="2814"/>
                    <a:pt x="953" y="2814"/>
                  </a:cubicBezTo>
                  <a:cubicBezTo>
                    <a:pt x="1023" y="2818"/>
                    <a:pt x="1091" y="2820"/>
                    <a:pt x="1158" y="2820"/>
                  </a:cubicBezTo>
                  <a:cubicBezTo>
                    <a:pt x="2705" y="2820"/>
                    <a:pt x="3541" y="1733"/>
                    <a:pt x="4261" y="508"/>
                  </a:cubicBezTo>
                  <a:cubicBezTo>
                    <a:pt x="4420" y="213"/>
                    <a:pt x="4270" y="0"/>
                    <a:pt x="3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49"/>
            <p:cNvSpPr/>
            <p:nvPr/>
          </p:nvSpPr>
          <p:spPr>
            <a:xfrm>
              <a:off x="4530138" y="1765975"/>
              <a:ext cx="87125" cy="108950"/>
            </a:xfrm>
            <a:custGeom>
              <a:avLst/>
              <a:gdLst/>
              <a:ahLst/>
              <a:cxnLst/>
              <a:rect l="l" t="t" r="r" b="b"/>
              <a:pathLst>
                <a:path w="3485" h="4358" extrusionOk="0">
                  <a:moveTo>
                    <a:pt x="712" y="1"/>
                  </a:moveTo>
                  <a:cubicBezTo>
                    <a:pt x="618" y="1"/>
                    <a:pt x="542" y="41"/>
                    <a:pt x="477" y="155"/>
                  </a:cubicBezTo>
                  <a:cubicBezTo>
                    <a:pt x="176" y="706"/>
                    <a:pt x="1" y="1283"/>
                    <a:pt x="126" y="1934"/>
                  </a:cubicBezTo>
                  <a:cubicBezTo>
                    <a:pt x="377" y="3062"/>
                    <a:pt x="1254" y="3664"/>
                    <a:pt x="2206" y="4115"/>
                  </a:cubicBezTo>
                  <a:cubicBezTo>
                    <a:pt x="2541" y="4274"/>
                    <a:pt x="2794" y="4357"/>
                    <a:pt x="2983" y="4357"/>
                  </a:cubicBezTo>
                  <a:cubicBezTo>
                    <a:pt x="3362" y="4357"/>
                    <a:pt x="3485" y="4023"/>
                    <a:pt x="3485" y="3288"/>
                  </a:cubicBezTo>
                  <a:cubicBezTo>
                    <a:pt x="3485" y="1809"/>
                    <a:pt x="2332" y="380"/>
                    <a:pt x="878" y="30"/>
                  </a:cubicBezTo>
                  <a:cubicBezTo>
                    <a:pt x="817" y="12"/>
                    <a:pt x="762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49"/>
            <p:cNvSpPr/>
            <p:nvPr/>
          </p:nvSpPr>
          <p:spPr>
            <a:xfrm>
              <a:off x="5530788" y="1575325"/>
              <a:ext cx="119075" cy="78000"/>
            </a:xfrm>
            <a:custGeom>
              <a:avLst/>
              <a:gdLst/>
              <a:ahLst/>
              <a:cxnLst/>
              <a:rect l="l" t="t" r="r" b="b"/>
              <a:pathLst>
                <a:path w="4763" h="3120" extrusionOk="0">
                  <a:moveTo>
                    <a:pt x="3115" y="0"/>
                  </a:moveTo>
                  <a:cubicBezTo>
                    <a:pt x="3061" y="0"/>
                    <a:pt x="3008" y="3"/>
                    <a:pt x="2958" y="11"/>
                  </a:cubicBezTo>
                  <a:cubicBezTo>
                    <a:pt x="1704" y="36"/>
                    <a:pt x="426" y="1089"/>
                    <a:pt x="126" y="2292"/>
                  </a:cubicBezTo>
                  <a:cubicBezTo>
                    <a:pt x="0" y="2818"/>
                    <a:pt x="226" y="3119"/>
                    <a:pt x="752" y="3119"/>
                  </a:cubicBezTo>
                  <a:cubicBezTo>
                    <a:pt x="2406" y="3119"/>
                    <a:pt x="3509" y="2267"/>
                    <a:pt x="4336" y="939"/>
                  </a:cubicBezTo>
                  <a:cubicBezTo>
                    <a:pt x="4762" y="212"/>
                    <a:pt x="4637" y="11"/>
                    <a:pt x="3785" y="11"/>
                  </a:cubicBezTo>
                  <a:lnTo>
                    <a:pt x="3434" y="11"/>
                  </a:lnTo>
                  <a:cubicBezTo>
                    <a:pt x="3334" y="11"/>
                    <a:pt x="3222" y="0"/>
                    <a:pt x="3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49"/>
            <p:cNvSpPr/>
            <p:nvPr/>
          </p:nvSpPr>
          <p:spPr>
            <a:xfrm>
              <a:off x="4898563" y="1848700"/>
              <a:ext cx="134125" cy="77375"/>
            </a:xfrm>
            <a:custGeom>
              <a:avLst/>
              <a:gdLst/>
              <a:ahLst/>
              <a:cxnLst/>
              <a:rect l="l" t="t" r="r" b="b"/>
              <a:pathLst>
                <a:path w="5365" h="3095" extrusionOk="0">
                  <a:moveTo>
                    <a:pt x="3572" y="0"/>
                  </a:moveTo>
                  <a:cubicBezTo>
                    <a:pt x="3425" y="0"/>
                    <a:pt x="3278" y="18"/>
                    <a:pt x="3134" y="54"/>
                  </a:cubicBezTo>
                  <a:cubicBezTo>
                    <a:pt x="1881" y="380"/>
                    <a:pt x="1028" y="1282"/>
                    <a:pt x="226" y="2209"/>
                  </a:cubicBezTo>
                  <a:cubicBezTo>
                    <a:pt x="1" y="2510"/>
                    <a:pt x="151" y="2761"/>
                    <a:pt x="477" y="2911"/>
                  </a:cubicBezTo>
                  <a:cubicBezTo>
                    <a:pt x="815" y="3050"/>
                    <a:pt x="1168" y="3095"/>
                    <a:pt x="1513" y="3095"/>
                  </a:cubicBezTo>
                  <a:cubicBezTo>
                    <a:pt x="1603" y="3095"/>
                    <a:pt x="1692" y="3092"/>
                    <a:pt x="1780" y="3087"/>
                  </a:cubicBezTo>
                  <a:cubicBezTo>
                    <a:pt x="1859" y="3091"/>
                    <a:pt x="1937" y="3093"/>
                    <a:pt x="2014" y="3093"/>
                  </a:cubicBezTo>
                  <a:cubicBezTo>
                    <a:pt x="3256" y="3093"/>
                    <a:pt x="4238" y="2530"/>
                    <a:pt x="5064" y="1633"/>
                  </a:cubicBezTo>
                  <a:cubicBezTo>
                    <a:pt x="5239" y="1432"/>
                    <a:pt x="5364" y="1232"/>
                    <a:pt x="5214" y="956"/>
                  </a:cubicBezTo>
                  <a:cubicBezTo>
                    <a:pt x="4885" y="360"/>
                    <a:pt x="4237" y="0"/>
                    <a:pt x="3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9"/>
            <p:cNvSpPr/>
            <p:nvPr/>
          </p:nvSpPr>
          <p:spPr>
            <a:xfrm>
              <a:off x="3781388" y="1835850"/>
              <a:ext cx="114700" cy="51200"/>
            </a:xfrm>
            <a:custGeom>
              <a:avLst/>
              <a:gdLst/>
              <a:ahLst/>
              <a:cxnLst/>
              <a:rect l="l" t="t" r="r" b="b"/>
              <a:pathLst>
                <a:path w="4588" h="2048" extrusionOk="0">
                  <a:moveTo>
                    <a:pt x="2500" y="1"/>
                  </a:moveTo>
                  <a:cubicBezTo>
                    <a:pt x="1749" y="1"/>
                    <a:pt x="1033" y="235"/>
                    <a:pt x="377" y="718"/>
                  </a:cubicBezTo>
                  <a:cubicBezTo>
                    <a:pt x="51" y="969"/>
                    <a:pt x="1" y="1270"/>
                    <a:pt x="277" y="1420"/>
                  </a:cubicBezTo>
                  <a:cubicBezTo>
                    <a:pt x="878" y="1721"/>
                    <a:pt x="1505" y="2022"/>
                    <a:pt x="2106" y="2047"/>
                  </a:cubicBezTo>
                  <a:cubicBezTo>
                    <a:pt x="2131" y="2047"/>
                    <a:pt x="2155" y="2048"/>
                    <a:pt x="2179" y="2048"/>
                  </a:cubicBezTo>
                  <a:cubicBezTo>
                    <a:pt x="2966" y="2048"/>
                    <a:pt x="3500" y="1656"/>
                    <a:pt x="3986" y="1194"/>
                  </a:cubicBezTo>
                  <a:cubicBezTo>
                    <a:pt x="4587" y="618"/>
                    <a:pt x="4537" y="418"/>
                    <a:pt x="3735" y="192"/>
                  </a:cubicBezTo>
                  <a:cubicBezTo>
                    <a:pt x="3660" y="192"/>
                    <a:pt x="3610" y="142"/>
                    <a:pt x="3535" y="142"/>
                  </a:cubicBezTo>
                  <a:cubicBezTo>
                    <a:pt x="3184" y="48"/>
                    <a:pt x="283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9"/>
            <p:cNvSpPr/>
            <p:nvPr/>
          </p:nvSpPr>
          <p:spPr>
            <a:xfrm>
              <a:off x="3859713" y="2769225"/>
              <a:ext cx="69575" cy="120650"/>
            </a:xfrm>
            <a:custGeom>
              <a:avLst/>
              <a:gdLst/>
              <a:ahLst/>
              <a:cxnLst/>
              <a:rect l="l" t="t" r="r" b="b"/>
              <a:pathLst>
                <a:path w="2783" h="4826" extrusionOk="0">
                  <a:moveTo>
                    <a:pt x="1066" y="0"/>
                  </a:moveTo>
                  <a:cubicBezTo>
                    <a:pt x="947" y="0"/>
                    <a:pt x="828" y="63"/>
                    <a:pt x="703" y="201"/>
                  </a:cubicBezTo>
                  <a:cubicBezTo>
                    <a:pt x="226" y="727"/>
                    <a:pt x="1" y="1303"/>
                    <a:pt x="151" y="1980"/>
                  </a:cubicBezTo>
                  <a:cubicBezTo>
                    <a:pt x="402" y="3083"/>
                    <a:pt x="1028" y="3935"/>
                    <a:pt x="1830" y="4662"/>
                  </a:cubicBezTo>
                  <a:cubicBezTo>
                    <a:pt x="1960" y="4772"/>
                    <a:pt x="2078" y="4826"/>
                    <a:pt x="2181" y="4826"/>
                  </a:cubicBezTo>
                  <a:cubicBezTo>
                    <a:pt x="2336" y="4826"/>
                    <a:pt x="2457" y="4702"/>
                    <a:pt x="2532" y="4461"/>
                  </a:cubicBezTo>
                  <a:cubicBezTo>
                    <a:pt x="2682" y="3985"/>
                    <a:pt x="2783" y="3534"/>
                    <a:pt x="2733" y="3108"/>
                  </a:cubicBezTo>
                  <a:cubicBezTo>
                    <a:pt x="2783" y="1855"/>
                    <a:pt x="2281" y="952"/>
                    <a:pt x="1429" y="175"/>
                  </a:cubicBezTo>
                  <a:cubicBezTo>
                    <a:pt x="1304" y="63"/>
                    <a:pt x="1185" y="0"/>
                    <a:pt x="1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9"/>
            <p:cNvSpPr/>
            <p:nvPr/>
          </p:nvSpPr>
          <p:spPr>
            <a:xfrm>
              <a:off x="4048313" y="1792250"/>
              <a:ext cx="88375" cy="60325"/>
            </a:xfrm>
            <a:custGeom>
              <a:avLst/>
              <a:gdLst/>
              <a:ahLst/>
              <a:cxnLst/>
              <a:rect l="l" t="t" r="r" b="b"/>
              <a:pathLst>
                <a:path w="3535" h="2413" extrusionOk="0">
                  <a:moveTo>
                    <a:pt x="2376" y="0"/>
                  </a:moveTo>
                  <a:cubicBezTo>
                    <a:pt x="1910" y="0"/>
                    <a:pt x="1473" y="162"/>
                    <a:pt x="1078" y="507"/>
                  </a:cubicBezTo>
                  <a:cubicBezTo>
                    <a:pt x="702" y="858"/>
                    <a:pt x="452" y="1309"/>
                    <a:pt x="226" y="1786"/>
                  </a:cubicBezTo>
                  <a:cubicBezTo>
                    <a:pt x="1" y="2312"/>
                    <a:pt x="76" y="2412"/>
                    <a:pt x="727" y="2412"/>
                  </a:cubicBezTo>
                  <a:cubicBezTo>
                    <a:pt x="1830" y="2312"/>
                    <a:pt x="2758" y="1811"/>
                    <a:pt x="3359" y="758"/>
                  </a:cubicBezTo>
                  <a:cubicBezTo>
                    <a:pt x="3535" y="432"/>
                    <a:pt x="3459" y="232"/>
                    <a:pt x="3134" y="131"/>
                  </a:cubicBezTo>
                  <a:cubicBezTo>
                    <a:pt x="2875" y="45"/>
                    <a:pt x="2622" y="0"/>
                    <a:pt x="2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9"/>
            <p:cNvSpPr/>
            <p:nvPr/>
          </p:nvSpPr>
          <p:spPr>
            <a:xfrm>
              <a:off x="4095313" y="1390025"/>
              <a:ext cx="93375" cy="94275"/>
            </a:xfrm>
            <a:custGeom>
              <a:avLst/>
              <a:gdLst/>
              <a:ahLst/>
              <a:cxnLst/>
              <a:rect l="l" t="t" r="r" b="b"/>
              <a:pathLst>
                <a:path w="3735" h="3771" extrusionOk="0">
                  <a:moveTo>
                    <a:pt x="550" y="0"/>
                  </a:moveTo>
                  <a:cubicBezTo>
                    <a:pt x="500" y="0"/>
                    <a:pt x="451" y="2"/>
                    <a:pt x="401" y="5"/>
                  </a:cubicBezTo>
                  <a:cubicBezTo>
                    <a:pt x="25" y="30"/>
                    <a:pt x="0" y="255"/>
                    <a:pt x="101" y="556"/>
                  </a:cubicBezTo>
                  <a:cubicBezTo>
                    <a:pt x="351" y="1509"/>
                    <a:pt x="928" y="2235"/>
                    <a:pt x="1604" y="2912"/>
                  </a:cubicBezTo>
                  <a:cubicBezTo>
                    <a:pt x="1980" y="3288"/>
                    <a:pt x="2406" y="3589"/>
                    <a:pt x="2908" y="3714"/>
                  </a:cubicBezTo>
                  <a:cubicBezTo>
                    <a:pt x="3071" y="3750"/>
                    <a:pt x="3203" y="3771"/>
                    <a:pt x="3311" y="3771"/>
                  </a:cubicBezTo>
                  <a:cubicBezTo>
                    <a:pt x="3648" y="3771"/>
                    <a:pt x="3735" y="3570"/>
                    <a:pt x="3735" y="3037"/>
                  </a:cubicBezTo>
                  <a:cubicBezTo>
                    <a:pt x="3735" y="1507"/>
                    <a:pt x="2110" y="0"/>
                    <a:pt x="5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9"/>
            <p:cNvSpPr/>
            <p:nvPr/>
          </p:nvSpPr>
          <p:spPr>
            <a:xfrm>
              <a:off x="3786438" y="2003550"/>
              <a:ext cx="108400" cy="104750"/>
            </a:xfrm>
            <a:custGeom>
              <a:avLst/>
              <a:gdLst/>
              <a:ahLst/>
              <a:cxnLst/>
              <a:rect l="l" t="t" r="r" b="b"/>
              <a:pathLst>
                <a:path w="4336" h="4190" extrusionOk="0">
                  <a:moveTo>
                    <a:pt x="3859" y="0"/>
                  </a:moveTo>
                  <a:cubicBezTo>
                    <a:pt x="3007" y="25"/>
                    <a:pt x="2255" y="376"/>
                    <a:pt x="1578" y="852"/>
                  </a:cubicBezTo>
                  <a:cubicBezTo>
                    <a:pt x="701" y="1479"/>
                    <a:pt x="225" y="2356"/>
                    <a:pt x="24" y="3233"/>
                  </a:cubicBezTo>
                  <a:cubicBezTo>
                    <a:pt x="1" y="3801"/>
                    <a:pt x="401" y="4190"/>
                    <a:pt x="910" y="4190"/>
                  </a:cubicBezTo>
                  <a:cubicBezTo>
                    <a:pt x="940" y="4190"/>
                    <a:pt x="971" y="4189"/>
                    <a:pt x="1002" y="4186"/>
                  </a:cubicBezTo>
                  <a:cubicBezTo>
                    <a:pt x="1779" y="4111"/>
                    <a:pt x="2506" y="3860"/>
                    <a:pt x="3082" y="3258"/>
                  </a:cubicBezTo>
                  <a:cubicBezTo>
                    <a:pt x="3834" y="2431"/>
                    <a:pt x="4085" y="1404"/>
                    <a:pt x="4285" y="351"/>
                  </a:cubicBezTo>
                  <a:cubicBezTo>
                    <a:pt x="4335" y="75"/>
                    <a:pt x="4110" y="0"/>
                    <a:pt x="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9"/>
            <p:cNvSpPr/>
            <p:nvPr/>
          </p:nvSpPr>
          <p:spPr>
            <a:xfrm>
              <a:off x="5773263" y="1711500"/>
              <a:ext cx="81475" cy="115475"/>
            </a:xfrm>
            <a:custGeom>
              <a:avLst/>
              <a:gdLst/>
              <a:ahLst/>
              <a:cxnLst/>
              <a:rect l="l" t="t" r="r" b="b"/>
              <a:pathLst>
                <a:path w="3259" h="4619" extrusionOk="0">
                  <a:moveTo>
                    <a:pt x="2737" y="1"/>
                  </a:moveTo>
                  <a:cubicBezTo>
                    <a:pt x="2630" y="1"/>
                    <a:pt x="2505" y="51"/>
                    <a:pt x="2356" y="153"/>
                  </a:cubicBezTo>
                  <a:cubicBezTo>
                    <a:pt x="2056" y="329"/>
                    <a:pt x="1755" y="529"/>
                    <a:pt x="1479" y="755"/>
                  </a:cubicBezTo>
                  <a:cubicBezTo>
                    <a:pt x="301" y="1732"/>
                    <a:pt x="1" y="2885"/>
                    <a:pt x="577" y="4113"/>
                  </a:cubicBezTo>
                  <a:cubicBezTo>
                    <a:pt x="745" y="4450"/>
                    <a:pt x="895" y="4619"/>
                    <a:pt x="1106" y="4619"/>
                  </a:cubicBezTo>
                  <a:cubicBezTo>
                    <a:pt x="1241" y="4619"/>
                    <a:pt x="1400" y="4551"/>
                    <a:pt x="1605" y="4414"/>
                  </a:cubicBezTo>
                  <a:cubicBezTo>
                    <a:pt x="2707" y="3662"/>
                    <a:pt x="3158" y="2534"/>
                    <a:pt x="3259" y="1256"/>
                  </a:cubicBezTo>
                  <a:cubicBezTo>
                    <a:pt x="3234" y="955"/>
                    <a:pt x="3234" y="705"/>
                    <a:pt x="3158" y="429"/>
                  </a:cubicBezTo>
                  <a:cubicBezTo>
                    <a:pt x="3048" y="145"/>
                    <a:pt x="2918" y="1"/>
                    <a:pt x="2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9"/>
            <p:cNvSpPr/>
            <p:nvPr/>
          </p:nvSpPr>
          <p:spPr>
            <a:xfrm>
              <a:off x="5776388" y="2122575"/>
              <a:ext cx="78975" cy="41275"/>
            </a:xfrm>
            <a:custGeom>
              <a:avLst/>
              <a:gdLst/>
              <a:ahLst/>
              <a:cxnLst/>
              <a:rect l="l" t="t" r="r" b="b"/>
              <a:pathLst>
                <a:path w="3159" h="1651" extrusionOk="0">
                  <a:moveTo>
                    <a:pt x="1188" y="0"/>
                  </a:moveTo>
                  <a:cubicBezTo>
                    <a:pt x="1168" y="0"/>
                    <a:pt x="1149" y="1"/>
                    <a:pt x="1129" y="1"/>
                  </a:cubicBezTo>
                  <a:cubicBezTo>
                    <a:pt x="803" y="1"/>
                    <a:pt x="502" y="101"/>
                    <a:pt x="201" y="227"/>
                  </a:cubicBezTo>
                  <a:cubicBezTo>
                    <a:pt x="101" y="277"/>
                    <a:pt x="1" y="352"/>
                    <a:pt x="1" y="477"/>
                  </a:cubicBezTo>
                  <a:cubicBezTo>
                    <a:pt x="1" y="628"/>
                    <a:pt x="76" y="678"/>
                    <a:pt x="201" y="703"/>
                  </a:cubicBezTo>
                  <a:cubicBezTo>
                    <a:pt x="452" y="778"/>
                    <a:pt x="602" y="1029"/>
                    <a:pt x="803" y="1179"/>
                  </a:cubicBezTo>
                  <a:cubicBezTo>
                    <a:pt x="1192" y="1483"/>
                    <a:pt x="1592" y="1651"/>
                    <a:pt x="2018" y="1651"/>
                  </a:cubicBezTo>
                  <a:cubicBezTo>
                    <a:pt x="2225" y="1651"/>
                    <a:pt x="2437" y="1612"/>
                    <a:pt x="2657" y="1530"/>
                  </a:cubicBezTo>
                  <a:cubicBezTo>
                    <a:pt x="2858" y="1455"/>
                    <a:pt x="3159" y="1330"/>
                    <a:pt x="2933" y="1054"/>
                  </a:cubicBezTo>
                  <a:cubicBezTo>
                    <a:pt x="2468" y="491"/>
                    <a:pt x="1980" y="0"/>
                    <a:pt x="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9"/>
            <p:cNvSpPr/>
            <p:nvPr/>
          </p:nvSpPr>
          <p:spPr>
            <a:xfrm>
              <a:off x="3981888" y="1450625"/>
              <a:ext cx="63325" cy="94700"/>
            </a:xfrm>
            <a:custGeom>
              <a:avLst/>
              <a:gdLst/>
              <a:ahLst/>
              <a:cxnLst/>
              <a:rect l="l" t="t" r="r" b="b"/>
              <a:pathLst>
                <a:path w="2533" h="3788" extrusionOk="0">
                  <a:moveTo>
                    <a:pt x="250" y="1"/>
                  </a:moveTo>
                  <a:cubicBezTo>
                    <a:pt x="74" y="1"/>
                    <a:pt x="1" y="117"/>
                    <a:pt x="1" y="288"/>
                  </a:cubicBezTo>
                  <a:cubicBezTo>
                    <a:pt x="26" y="1591"/>
                    <a:pt x="277" y="2819"/>
                    <a:pt x="1480" y="3571"/>
                  </a:cubicBezTo>
                  <a:cubicBezTo>
                    <a:pt x="1699" y="3714"/>
                    <a:pt x="1867" y="3788"/>
                    <a:pt x="2000" y="3788"/>
                  </a:cubicBezTo>
                  <a:cubicBezTo>
                    <a:pt x="2217" y="3788"/>
                    <a:pt x="2339" y="3590"/>
                    <a:pt x="2432" y="3170"/>
                  </a:cubicBezTo>
                  <a:cubicBezTo>
                    <a:pt x="2482" y="2994"/>
                    <a:pt x="2532" y="2794"/>
                    <a:pt x="2532" y="2643"/>
                  </a:cubicBezTo>
                  <a:cubicBezTo>
                    <a:pt x="2532" y="1591"/>
                    <a:pt x="1354" y="212"/>
                    <a:pt x="352" y="12"/>
                  </a:cubicBezTo>
                  <a:cubicBezTo>
                    <a:pt x="314" y="4"/>
                    <a:pt x="280" y="1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9"/>
            <p:cNvSpPr/>
            <p:nvPr/>
          </p:nvSpPr>
          <p:spPr>
            <a:xfrm>
              <a:off x="4315863" y="1581425"/>
              <a:ext cx="86500" cy="42450"/>
            </a:xfrm>
            <a:custGeom>
              <a:avLst/>
              <a:gdLst/>
              <a:ahLst/>
              <a:cxnLst/>
              <a:rect l="l" t="t" r="r" b="b"/>
              <a:pathLst>
                <a:path w="3460" h="1698" extrusionOk="0">
                  <a:moveTo>
                    <a:pt x="1320" y="0"/>
                  </a:moveTo>
                  <a:cubicBezTo>
                    <a:pt x="926" y="0"/>
                    <a:pt x="545" y="101"/>
                    <a:pt x="251" y="319"/>
                  </a:cubicBezTo>
                  <a:cubicBezTo>
                    <a:pt x="51" y="469"/>
                    <a:pt x="0" y="670"/>
                    <a:pt x="226" y="795"/>
                  </a:cubicBezTo>
                  <a:cubicBezTo>
                    <a:pt x="1028" y="1246"/>
                    <a:pt x="1880" y="1647"/>
                    <a:pt x="2933" y="1697"/>
                  </a:cubicBezTo>
                  <a:cubicBezTo>
                    <a:pt x="3284" y="1697"/>
                    <a:pt x="3459" y="1447"/>
                    <a:pt x="3259" y="1046"/>
                  </a:cubicBezTo>
                  <a:cubicBezTo>
                    <a:pt x="2942" y="395"/>
                    <a:pt x="2104" y="0"/>
                    <a:pt x="1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9"/>
            <p:cNvSpPr/>
            <p:nvPr/>
          </p:nvSpPr>
          <p:spPr>
            <a:xfrm>
              <a:off x="4316488" y="1496700"/>
              <a:ext cx="112800" cy="79550"/>
            </a:xfrm>
            <a:custGeom>
              <a:avLst/>
              <a:gdLst/>
              <a:ahLst/>
              <a:cxnLst/>
              <a:rect l="l" t="t" r="r" b="b"/>
              <a:pathLst>
                <a:path w="4512" h="3182" extrusionOk="0">
                  <a:moveTo>
                    <a:pt x="1498" y="0"/>
                  </a:moveTo>
                  <a:cubicBezTo>
                    <a:pt x="1242" y="0"/>
                    <a:pt x="969" y="32"/>
                    <a:pt x="677" y="99"/>
                  </a:cubicBezTo>
                  <a:cubicBezTo>
                    <a:pt x="101" y="249"/>
                    <a:pt x="1" y="450"/>
                    <a:pt x="276" y="951"/>
                  </a:cubicBezTo>
                  <a:cubicBezTo>
                    <a:pt x="677" y="1603"/>
                    <a:pt x="1204" y="2154"/>
                    <a:pt x="1830" y="2605"/>
                  </a:cubicBezTo>
                  <a:cubicBezTo>
                    <a:pt x="2281" y="2956"/>
                    <a:pt x="2757" y="3181"/>
                    <a:pt x="3334" y="3181"/>
                  </a:cubicBezTo>
                  <a:cubicBezTo>
                    <a:pt x="3434" y="3156"/>
                    <a:pt x="3534" y="3156"/>
                    <a:pt x="3635" y="3156"/>
                  </a:cubicBezTo>
                  <a:cubicBezTo>
                    <a:pt x="4412" y="3056"/>
                    <a:pt x="4512" y="2931"/>
                    <a:pt x="4236" y="2154"/>
                  </a:cubicBezTo>
                  <a:cubicBezTo>
                    <a:pt x="3729" y="908"/>
                    <a:pt x="2867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9"/>
            <p:cNvSpPr/>
            <p:nvPr/>
          </p:nvSpPr>
          <p:spPr>
            <a:xfrm>
              <a:off x="4273263" y="1677950"/>
              <a:ext cx="114050" cy="58700"/>
            </a:xfrm>
            <a:custGeom>
              <a:avLst/>
              <a:gdLst/>
              <a:ahLst/>
              <a:cxnLst/>
              <a:rect l="l" t="t" r="r" b="b"/>
              <a:pathLst>
                <a:path w="4562" h="2348" extrusionOk="0">
                  <a:moveTo>
                    <a:pt x="2268" y="1"/>
                  </a:moveTo>
                  <a:cubicBezTo>
                    <a:pt x="1689" y="1"/>
                    <a:pt x="1085" y="208"/>
                    <a:pt x="426" y="618"/>
                  </a:cubicBezTo>
                  <a:cubicBezTo>
                    <a:pt x="50" y="869"/>
                    <a:pt x="0" y="1119"/>
                    <a:pt x="301" y="1470"/>
                  </a:cubicBezTo>
                  <a:cubicBezTo>
                    <a:pt x="802" y="2047"/>
                    <a:pt x="1479" y="2272"/>
                    <a:pt x="2206" y="2348"/>
                  </a:cubicBezTo>
                  <a:cubicBezTo>
                    <a:pt x="2807" y="2272"/>
                    <a:pt x="3409" y="2122"/>
                    <a:pt x="3935" y="1796"/>
                  </a:cubicBezTo>
                  <a:cubicBezTo>
                    <a:pt x="4562" y="1395"/>
                    <a:pt x="4562" y="1094"/>
                    <a:pt x="3985" y="643"/>
                  </a:cubicBezTo>
                  <a:cubicBezTo>
                    <a:pt x="3417" y="214"/>
                    <a:pt x="2855" y="1"/>
                    <a:pt x="2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9"/>
            <p:cNvSpPr/>
            <p:nvPr/>
          </p:nvSpPr>
          <p:spPr>
            <a:xfrm>
              <a:off x="4418613" y="1290700"/>
              <a:ext cx="83375" cy="155725"/>
            </a:xfrm>
            <a:custGeom>
              <a:avLst/>
              <a:gdLst/>
              <a:ahLst/>
              <a:cxnLst/>
              <a:rect l="l" t="t" r="r" b="b"/>
              <a:pathLst>
                <a:path w="3335" h="6229" extrusionOk="0">
                  <a:moveTo>
                    <a:pt x="1048" y="1"/>
                  </a:moveTo>
                  <a:cubicBezTo>
                    <a:pt x="887" y="1"/>
                    <a:pt x="778" y="152"/>
                    <a:pt x="677" y="469"/>
                  </a:cubicBezTo>
                  <a:cubicBezTo>
                    <a:pt x="552" y="920"/>
                    <a:pt x="427" y="1371"/>
                    <a:pt x="302" y="1822"/>
                  </a:cubicBezTo>
                  <a:cubicBezTo>
                    <a:pt x="1" y="2925"/>
                    <a:pt x="251" y="3903"/>
                    <a:pt x="928" y="4780"/>
                  </a:cubicBezTo>
                  <a:cubicBezTo>
                    <a:pt x="1329" y="5331"/>
                    <a:pt x="1931" y="5657"/>
                    <a:pt x="2407" y="6133"/>
                  </a:cubicBezTo>
                  <a:cubicBezTo>
                    <a:pt x="2481" y="6198"/>
                    <a:pt x="2552" y="6229"/>
                    <a:pt x="2617" y="6229"/>
                  </a:cubicBezTo>
                  <a:cubicBezTo>
                    <a:pt x="2727" y="6229"/>
                    <a:pt x="2820" y="6141"/>
                    <a:pt x="2883" y="5983"/>
                  </a:cubicBezTo>
                  <a:cubicBezTo>
                    <a:pt x="3134" y="5381"/>
                    <a:pt x="3334" y="4755"/>
                    <a:pt x="3284" y="4178"/>
                  </a:cubicBezTo>
                  <a:cubicBezTo>
                    <a:pt x="3284" y="2549"/>
                    <a:pt x="2657" y="1221"/>
                    <a:pt x="1505" y="243"/>
                  </a:cubicBezTo>
                  <a:cubicBezTo>
                    <a:pt x="1313" y="84"/>
                    <a:pt x="1166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9"/>
            <p:cNvSpPr/>
            <p:nvPr/>
          </p:nvSpPr>
          <p:spPr>
            <a:xfrm>
              <a:off x="4614813" y="1463575"/>
              <a:ext cx="69500" cy="97325"/>
            </a:xfrm>
            <a:custGeom>
              <a:avLst/>
              <a:gdLst/>
              <a:ahLst/>
              <a:cxnLst/>
              <a:rect l="l" t="t" r="r" b="b"/>
              <a:pathLst>
                <a:path w="2780" h="3893" extrusionOk="0">
                  <a:moveTo>
                    <a:pt x="353" y="0"/>
                  </a:moveTo>
                  <a:cubicBezTo>
                    <a:pt x="73" y="0"/>
                    <a:pt x="1" y="258"/>
                    <a:pt x="22" y="496"/>
                  </a:cubicBezTo>
                  <a:cubicBezTo>
                    <a:pt x="148" y="1699"/>
                    <a:pt x="474" y="2777"/>
                    <a:pt x="1551" y="3504"/>
                  </a:cubicBezTo>
                  <a:cubicBezTo>
                    <a:pt x="1766" y="3660"/>
                    <a:pt x="2012" y="3893"/>
                    <a:pt x="2264" y="3893"/>
                  </a:cubicBezTo>
                  <a:cubicBezTo>
                    <a:pt x="2335" y="3893"/>
                    <a:pt x="2407" y="3874"/>
                    <a:pt x="2479" y="3830"/>
                  </a:cubicBezTo>
                  <a:cubicBezTo>
                    <a:pt x="2779" y="3654"/>
                    <a:pt x="2704" y="3203"/>
                    <a:pt x="2779" y="2877"/>
                  </a:cubicBezTo>
                  <a:cubicBezTo>
                    <a:pt x="2779" y="1649"/>
                    <a:pt x="1677" y="271"/>
                    <a:pt x="499" y="20"/>
                  </a:cubicBezTo>
                  <a:cubicBezTo>
                    <a:pt x="445" y="7"/>
                    <a:pt x="396" y="0"/>
                    <a:pt x="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9"/>
            <p:cNvSpPr/>
            <p:nvPr/>
          </p:nvSpPr>
          <p:spPr>
            <a:xfrm>
              <a:off x="4084038" y="1930875"/>
              <a:ext cx="122200" cy="60100"/>
            </a:xfrm>
            <a:custGeom>
              <a:avLst/>
              <a:gdLst/>
              <a:ahLst/>
              <a:cxnLst/>
              <a:rect l="l" t="t" r="r" b="b"/>
              <a:pathLst>
                <a:path w="4888" h="2404" extrusionOk="0">
                  <a:moveTo>
                    <a:pt x="2782" y="0"/>
                  </a:moveTo>
                  <a:cubicBezTo>
                    <a:pt x="1730" y="0"/>
                    <a:pt x="777" y="501"/>
                    <a:pt x="226" y="1253"/>
                  </a:cubicBezTo>
                  <a:cubicBezTo>
                    <a:pt x="0" y="1554"/>
                    <a:pt x="100" y="1779"/>
                    <a:pt x="376" y="1980"/>
                  </a:cubicBezTo>
                  <a:cubicBezTo>
                    <a:pt x="867" y="2275"/>
                    <a:pt x="1438" y="2404"/>
                    <a:pt x="2008" y="2404"/>
                  </a:cubicBezTo>
                  <a:cubicBezTo>
                    <a:pt x="3037" y="2404"/>
                    <a:pt x="4063" y="1982"/>
                    <a:pt x="4612" y="1353"/>
                  </a:cubicBezTo>
                  <a:cubicBezTo>
                    <a:pt x="4887" y="1053"/>
                    <a:pt x="4812" y="802"/>
                    <a:pt x="4512" y="602"/>
                  </a:cubicBezTo>
                  <a:cubicBezTo>
                    <a:pt x="3935" y="226"/>
                    <a:pt x="3334" y="25"/>
                    <a:pt x="2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9"/>
            <p:cNvSpPr/>
            <p:nvPr/>
          </p:nvSpPr>
          <p:spPr>
            <a:xfrm>
              <a:off x="4011988" y="2400900"/>
              <a:ext cx="77075" cy="134150"/>
            </a:xfrm>
            <a:custGeom>
              <a:avLst/>
              <a:gdLst/>
              <a:ahLst/>
              <a:cxnLst/>
              <a:rect l="l" t="t" r="r" b="b"/>
              <a:pathLst>
                <a:path w="3083" h="5366" extrusionOk="0">
                  <a:moveTo>
                    <a:pt x="2148" y="0"/>
                  </a:moveTo>
                  <a:cubicBezTo>
                    <a:pt x="2030" y="0"/>
                    <a:pt x="1900" y="44"/>
                    <a:pt x="1754" y="121"/>
                  </a:cubicBezTo>
                  <a:cubicBezTo>
                    <a:pt x="1328" y="347"/>
                    <a:pt x="1003" y="698"/>
                    <a:pt x="752" y="1074"/>
                  </a:cubicBezTo>
                  <a:cubicBezTo>
                    <a:pt x="0" y="2202"/>
                    <a:pt x="201" y="3881"/>
                    <a:pt x="1253" y="5059"/>
                  </a:cubicBezTo>
                  <a:cubicBezTo>
                    <a:pt x="1441" y="5259"/>
                    <a:pt x="1591" y="5366"/>
                    <a:pt x="1736" y="5366"/>
                  </a:cubicBezTo>
                  <a:cubicBezTo>
                    <a:pt x="1880" y="5366"/>
                    <a:pt x="2018" y="5259"/>
                    <a:pt x="2180" y="5034"/>
                  </a:cubicBezTo>
                  <a:cubicBezTo>
                    <a:pt x="2757" y="4232"/>
                    <a:pt x="3083" y="3329"/>
                    <a:pt x="3083" y="2327"/>
                  </a:cubicBezTo>
                  <a:cubicBezTo>
                    <a:pt x="3083" y="1600"/>
                    <a:pt x="2882" y="923"/>
                    <a:pt x="2632" y="372"/>
                  </a:cubicBezTo>
                  <a:cubicBezTo>
                    <a:pt x="2493" y="111"/>
                    <a:pt x="2336" y="0"/>
                    <a:pt x="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9"/>
            <p:cNvSpPr/>
            <p:nvPr/>
          </p:nvSpPr>
          <p:spPr>
            <a:xfrm>
              <a:off x="4719363" y="1536750"/>
              <a:ext cx="114700" cy="65500"/>
            </a:xfrm>
            <a:custGeom>
              <a:avLst/>
              <a:gdLst/>
              <a:ahLst/>
              <a:cxnLst/>
              <a:rect l="l" t="t" r="r" b="b"/>
              <a:pathLst>
                <a:path w="4588" h="2620" extrusionOk="0">
                  <a:moveTo>
                    <a:pt x="2708" y="1"/>
                  </a:moveTo>
                  <a:cubicBezTo>
                    <a:pt x="1630" y="26"/>
                    <a:pt x="753" y="301"/>
                    <a:pt x="201" y="1204"/>
                  </a:cubicBezTo>
                  <a:cubicBezTo>
                    <a:pt x="1" y="1554"/>
                    <a:pt x="26" y="1855"/>
                    <a:pt x="402" y="2106"/>
                  </a:cubicBezTo>
                  <a:cubicBezTo>
                    <a:pt x="930" y="2465"/>
                    <a:pt x="1450" y="2619"/>
                    <a:pt x="1938" y="2619"/>
                  </a:cubicBezTo>
                  <a:cubicBezTo>
                    <a:pt x="3047" y="2619"/>
                    <a:pt x="3984" y="1820"/>
                    <a:pt x="4437" y="828"/>
                  </a:cubicBezTo>
                  <a:cubicBezTo>
                    <a:pt x="4587" y="502"/>
                    <a:pt x="4462" y="276"/>
                    <a:pt x="4136" y="226"/>
                  </a:cubicBezTo>
                  <a:cubicBezTo>
                    <a:pt x="3635" y="101"/>
                    <a:pt x="3109" y="51"/>
                    <a:pt x="2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9"/>
            <p:cNvSpPr/>
            <p:nvPr/>
          </p:nvSpPr>
          <p:spPr>
            <a:xfrm>
              <a:off x="4579638" y="1534075"/>
              <a:ext cx="68325" cy="131250"/>
            </a:xfrm>
            <a:custGeom>
              <a:avLst/>
              <a:gdLst/>
              <a:ahLst/>
              <a:cxnLst/>
              <a:rect l="l" t="t" r="r" b="b"/>
              <a:pathLst>
                <a:path w="2733" h="5250" extrusionOk="0">
                  <a:moveTo>
                    <a:pt x="730" y="1"/>
                  </a:moveTo>
                  <a:cubicBezTo>
                    <a:pt x="571" y="1"/>
                    <a:pt x="431" y="130"/>
                    <a:pt x="327" y="383"/>
                  </a:cubicBezTo>
                  <a:cubicBezTo>
                    <a:pt x="101" y="910"/>
                    <a:pt x="26" y="1461"/>
                    <a:pt x="51" y="1962"/>
                  </a:cubicBezTo>
                  <a:cubicBezTo>
                    <a:pt x="1" y="3215"/>
                    <a:pt x="427" y="4193"/>
                    <a:pt x="1254" y="5045"/>
                  </a:cubicBezTo>
                  <a:cubicBezTo>
                    <a:pt x="1395" y="5186"/>
                    <a:pt x="1524" y="5249"/>
                    <a:pt x="1648" y="5249"/>
                  </a:cubicBezTo>
                  <a:cubicBezTo>
                    <a:pt x="1789" y="5249"/>
                    <a:pt x="1923" y="5167"/>
                    <a:pt x="2056" y="5020"/>
                  </a:cubicBezTo>
                  <a:cubicBezTo>
                    <a:pt x="2407" y="4594"/>
                    <a:pt x="2658" y="4143"/>
                    <a:pt x="2683" y="3566"/>
                  </a:cubicBezTo>
                  <a:cubicBezTo>
                    <a:pt x="2733" y="2163"/>
                    <a:pt x="2006" y="1110"/>
                    <a:pt x="1079" y="183"/>
                  </a:cubicBezTo>
                  <a:cubicBezTo>
                    <a:pt x="957" y="61"/>
                    <a:pt x="839" y="1"/>
                    <a:pt x="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9"/>
            <p:cNvSpPr/>
            <p:nvPr/>
          </p:nvSpPr>
          <p:spPr>
            <a:xfrm>
              <a:off x="5642938" y="1926475"/>
              <a:ext cx="90875" cy="146000"/>
            </a:xfrm>
            <a:custGeom>
              <a:avLst/>
              <a:gdLst/>
              <a:ahLst/>
              <a:cxnLst/>
              <a:rect l="l" t="t" r="r" b="b"/>
              <a:pathLst>
                <a:path w="3635" h="5840" extrusionOk="0">
                  <a:moveTo>
                    <a:pt x="2110" y="1"/>
                  </a:moveTo>
                  <a:cubicBezTo>
                    <a:pt x="2009" y="1"/>
                    <a:pt x="1902" y="54"/>
                    <a:pt x="1780" y="176"/>
                  </a:cubicBezTo>
                  <a:cubicBezTo>
                    <a:pt x="1579" y="402"/>
                    <a:pt x="1329" y="627"/>
                    <a:pt x="1128" y="878"/>
                  </a:cubicBezTo>
                  <a:cubicBezTo>
                    <a:pt x="577" y="1554"/>
                    <a:pt x="0" y="2231"/>
                    <a:pt x="51" y="3184"/>
                  </a:cubicBezTo>
                  <a:cubicBezTo>
                    <a:pt x="51" y="3660"/>
                    <a:pt x="126" y="4111"/>
                    <a:pt x="351" y="4537"/>
                  </a:cubicBezTo>
                  <a:cubicBezTo>
                    <a:pt x="627" y="5013"/>
                    <a:pt x="1053" y="5339"/>
                    <a:pt x="1379" y="5765"/>
                  </a:cubicBezTo>
                  <a:cubicBezTo>
                    <a:pt x="1421" y="5818"/>
                    <a:pt x="1472" y="5839"/>
                    <a:pt x="1528" y="5839"/>
                  </a:cubicBezTo>
                  <a:cubicBezTo>
                    <a:pt x="1606" y="5839"/>
                    <a:pt x="1693" y="5798"/>
                    <a:pt x="1780" y="5740"/>
                  </a:cubicBezTo>
                  <a:cubicBezTo>
                    <a:pt x="3234" y="4662"/>
                    <a:pt x="3635" y="1605"/>
                    <a:pt x="2482" y="226"/>
                  </a:cubicBezTo>
                  <a:cubicBezTo>
                    <a:pt x="2356" y="86"/>
                    <a:pt x="2238" y="1"/>
                    <a:pt x="2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9"/>
            <p:cNvSpPr/>
            <p:nvPr/>
          </p:nvSpPr>
          <p:spPr>
            <a:xfrm>
              <a:off x="4753838" y="1713125"/>
              <a:ext cx="135975" cy="76900"/>
            </a:xfrm>
            <a:custGeom>
              <a:avLst/>
              <a:gdLst/>
              <a:ahLst/>
              <a:cxnLst/>
              <a:rect l="l" t="t" r="r" b="b"/>
              <a:pathLst>
                <a:path w="5439" h="3076" extrusionOk="0">
                  <a:moveTo>
                    <a:pt x="2136" y="1"/>
                  </a:moveTo>
                  <a:cubicBezTo>
                    <a:pt x="1676" y="1"/>
                    <a:pt x="1217" y="67"/>
                    <a:pt x="777" y="189"/>
                  </a:cubicBezTo>
                  <a:cubicBezTo>
                    <a:pt x="126" y="389"/>
                    <a:pt x="0" y="615"/>
                    <a:pt x="376" y="1216"/>
                  </a:cubicBezTo>
                  <a:cubicBezTo>
                    <a:pt x="1128" y="2369"/>
                    <a:pt x="2206" y="3046"/>
                    <a:pt x="3634" y="3071"/>
                  </a:cubicBezTo>
                  <a:cubicBezTo>
                    <a:pt x="3695" y="3074"/>
                    <a:pt x="3755" y="3076"/>
                    <a:pt x="3816" y="3076"/>
                  </a:cubicBezTo>
                  <a:cubicBezTo>
                    <a:pt x="4232" y="3076"/>
                    <a:pt x="4647" y="3002"/>
                    <a:pt x="5063" y="2870"/>
                  </a:cubicBezTo>
                  <a:cubicBezTo>
                    <a:pt x="5289" y="2795"/>
                    <a:pt x="5439" y="2620"/>
                    <a:pt x="5339" y="2394"/>
                  </a:cubicBezTo>
                  <a:cubicBezTo>
                    <a:pt x="4863" y="1342"/>
                    <a:pt x="4286" y="339"/>
                    <a:pt x="3033" y="88"/>
                  </a:cubicBezTo>
                  <a:cubicBezTo>
                    <a:pt x="2736" y="29"/>
                    <a:pt x="2436" y="1"/>
                    <a:pt x="21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9"/>
            <p:cNvSpPr/>
            <p:nvPr/>
          </p:nvSpPr>
          <p:spPr>
            <a:xfrm>
              <a:off x="5665738" y="1789000"/>
              <a:ext cx="82475" cy="88825"/>
            </a:xfrm>
            <a:custGeom>
              <a:avLst/>
              <a:gdLst/>
              <a:ahLst/>
              <a:cxnLst/>
              <a:rect l="l" t="t" r="r" b="b"/>
              <a:pathLst>
                <a:path w="3299" h="3553" extrusionOk="0">
                  <a:moveTo>
                    <a:pt x="426" y="0"/>
                  </a:moveTo>
                  <a:cubicBezTo>
                    <a:pt x="105" y="0"/>
                    <a:pt x="1" y="147"/>
                    <a:pt x="66" y="537"/>
                  </a:cubicBezTo>
                  <a:cubicBezTo>
                    <a:pt x="141" y="1013"/>
                    <a:pt x="216" y="1490"/>
                    <a:pt x="367" y="1941"/>
                  </a:cubicBezTo>
                  <a:cubicBezTo>
                    <a:pt x="682" y="2844"/>
                    <a:pt x="1436" y="3553"/>
                    <a:pt x="2543" y="3553"/>
                  </a:cubicBezTo>
                  <a:cubicBezTo>
                    <a:pt x="2757" y="3553"/>
                    <a:pt x="2984" y="3526"/>
                    <a:pt x="3224" y="3469"/>
                  </a:cubicBezTo>
                  <a:cubicBezTo>
                    <a:pt x="3299" y="3394"/>
                    <a:pt x="3274" y="3294"/>
                    <a:pt x="3249" y="3194"/>
                  </a:cubicBezTo>
                  <a:cubicBezTo>
                    <a:pt x="3224" y="2993"/>
                    <a:pt x="3199" y="2768"/>
                    <a:pt x="3149" y="2567"/>
                  </a:cubicBezTo>
                  <a:cubicBezTo>
                    <a:pt x="2823" y="1264"/>
                    <a:pt x="1720" y="186"/>
                    <a:pt x="592" y="11"/>
                  </a:cubicBezTo>
                  <a:cubicBezTo>
                    <a:pt x="531" y="4"/>
                    <a:pt x="476" y="0"/>
                    <a:pt x="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9"/>
            <p:cNvSpPr/>
            <p:nvPr/>
          </p:nvSpPr>
          <p:spPr>
            <a:xfrm>
              <a:off x="3995688" y="2097275"/>
              <a:ext cx="67700" cy="113050"/>
            </a:xfrm>
            <a:custGeom>
              <a:avLst/>
              <a:gdLst/>
              <a:ahLst/>
              <a:cxnLst/>
              <a:rect l="l" t="t" r="r" b="b"/>
              <a:pathLst>
                <a:path w="2708" h="4522" extrusionOk="0">
                  <a:moveTo>
                    <a:pt x="1354" y="0"/>
                  </a:moveTo>
                  <a:cubicBezTo>
                    <a:pt x="1240" y="0"/>
                    <a:pt x="1134" y="89"/>
                    <a:pt x="1028" y="261"/>
                  </a:cubicBezTo>
                  <a:cubicBezTo>
                    <a:pt x="702" y="813"/>
                    <a:pt x="426" y="1389"/>
                    <a:pt x="251" y="2016"/>
                  </a:cubicBezTo>
                  <a:cubicBezTo>
                    <a:pt x="0" y="3068"/>
                    <a:pt x="426" y="3996"/>
                    <a:pt x="1379" y="4447"/>
                  </a:cubicBezTo>
                  <a:cubicBezTo>
                    <a:pt x="1451" y="4476"/>
                    <a:pt x="1540" y="4521"/>
                    <a:pt x="1626" y="4521"/>
                  </a:cubicBezTo>
                  <a:cubicBezTo>
                    <a:pt x="1689" y="4521"/>
                    <a:pt x="1752" y="4496"/>
                    <a:pt x="1805" y="4422"/>
                  </a:cubicBezTo>
                  <a:cubicBezTo>
                    <a:pt x="2206" y="3795"/>
                    <a:pt x="2707" y="3219"/>
                    <a:pt x="2557" y="2417"/>
                  </a:cubicBezTo>
                  <a:cubicBezTo>
                    <a:pt x="2607" y="1540"/>
                    <a:pt x="2181" y="863"/>
                    <a:pt x="1680" y="211"/>
                  </a:cubicBezTo>
                  <a:cubicBezTo>
                    <a:pt x="1562" y="70"/>
                    <a:pt x="1455" y="0"/>
                    <a:pt x="1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9"/>
            <p:cNvSpPr/>
            <p:nvPr/>
          </p:nvSpPr>
          <p:spPr>
            <a:xfrm>
              <a:off x="3709463" y="2643600"/>
              <a:ext cx="63200" cy="63675"/>
            </a:xfrm>
            <a:custGeom>
              <a:avLst/>
              <a:gdLst/>
              <a:ahLst/>
              <a:cxnLst/>
              <a:rect l="l" t="t" r="r" b="b"/>
              <a:pathLst>
                <a:path w="2528" h="2547" extrusionOk="0">
                  <a:moveTo>
                    <a:pt x="1736" y="0"/>
                  </a:moveTo>
                  <a:cubicBezTo>
                    <a:pt x="740" y="0"/>
                    <a:pt x="1" y="809"/>
                    <a:pt x="71" y="1792"/>
                  </a:cubicBezTo>
                  <a:cubicBezTo>
                    <a:pt x="24" y="2376"/>
                    <a:pt x="86" y="2546"/>
                    <a:pt x="400" y="2546"/>
                  </a:cubicBezTo>
                  <a:cubicBezTo>
                    <a:pt x="422" y="2546"/>
                    <a:pt x="446" y="2545"/>
                    <a:pt x="472" y="2544"/>
                  </a:cubicBezTo>
                  <a:cubicBezTo>
                    <a:pt x="1625" y="2444"/>
                    <a:pt x="2527" y="1491"/>
                    <a:pt x="2427" y="489"/>
                  </a:cubicBezTo>
                  <a:cubicBezTo>
                    <a:pt x="2402" y="163"/>
                    <a:pt x="2251" y="38"/>
                    <a:pt x="1951" y="12"/>
                  </a:cubicBezTo>
                  <a:cubicBezTo>
                    <a:pt x="1878" y="4"/>
                    <a:pt x="1806" y="0"/>
                    <a:pt x="1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9"/>
            <p:cNvSpPr/>
            <p:nvPr/>
          </p:nvSpPr>
          <p:spPr>
            <a:xfrm>
              <a:off x="3417988" y="1944125"/>
              <a:ext cx="109050" cy="74175"/>
            </a:xfrm>
            <a:custGeom>
              <a:avLst/>
              <a:gdLst/>
              <a:ahLst/>
              <a:cxnLst/>
              <a:rect l="l" t="t" r="r" b="b"/>
              <a:pathLst>
                <a:path w="4362" h="2967" extrusionOk="0">
                  <a:moveTo>
                    <a:pt x="1524" y="1"/>
                  </a:moveTo>
                  <a:cubicBezTo>
                    <a:pt x="1147" y="1"/>
                    <a:pt x="762" y="48"/>
                    <a:pt x="376" y="122"/>
                  </a:cubicBezTo>
                  <a:cubicBezTo>
                    <a:pt x="101" y="147"/>
                    <a:pt x="0" y="347"/>
                    <a:pt x="151" y="623"/>
                  </a:cubicBezTo>
                  <a:cubicBezTo>
                    <a:pt x="351" y="1049"/>
                    <a:pt x="627" y="1400"/>
                    <a:pt x="928" y="1726"/>
                  </a:cubicBezTo>
                  <a:cubicBezTo>
                    <a:pt x="1626" y="2382"/>
                    <a:pt x="2343" y="2966"/>
                    <a:pt x="3318" y="2966"/>
                  </a:cubicBezTo>
                  <a:cubicBezTo>
                    <a:pt x="3498" y="2966"/>
                    <a:pt x="3686" y="2946"/>
                    <a:pt x="3885" y="2904"/>
                  </a:cubicBezTo>
                  <a:cubicBezTo>
                    <a:pt x="4361" y="2803"/>
                    <a:pt x="4361" y="2578"/>
                    <a:pt x="4336" y="2352"/>
                  </a:cubicBezTo>
                  <a:cubicBezTo>
                    <a:pt x="4361" y="1650"/>
                    <a:pt x="4111" y="1149"/>
                    <a:pt x="3685" y="773"/>
                  </a:cubicBezTo>
                  <a:cubicBezTo>
                    <a:pt x="3044" y="200"/>
                    <a:pt x="2301" y="1"/>
                    <a:pt x="1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9"/>
            <p:cNvSpPr/>
            <p:nvPr/>
          </p:nvSpPr>
          <p:spPr>
            <a:xfrm>
              <a:off x="4010088" y="1929675"/>
              <a:ext cx="59550" cy="104375"/>
            </a:xfrm>
            <a:custGeom>
              <a:avLst/>
              <a:gdLst/>
              <a:ahLst/>
              <a:cxnLst/>
              <a:rect l="l" t="t" r="r" b="b"/>
              <a:pathLst>
                <a:path w="2382" h="4175" extrusionOk="0">
                  <a:moveTo>
                    <a:pt x="2040" y="0"/>
                  </a:moveTo>
                  <a:cubicBezTo>
                    <a:pt x="2008" y="0"/>
                    <a:pt x="1972" y="7"/>
                    <a:pt x="1931" y="23"/>
                  </a:cubicBezTo>
                  <a:cubicBezTo>
                    <a:pt x="1454" y="173"/>
                    <a:pt x="1003" y="374"/>
                    <a:pt x="678" y="800"/>
                  </a:cubicBezTo>
                  <a:cubicBezTo>
                    <a:pt x="1" y="1677"/>
                    <a:pt x="101" y="2629"/>
                    <a:pt x="302" y="3607"/>
                  </a:cubicBezTo>
                  <a:cubicBezTo>
                    <a:pt x="352" y="3832"/>
                    <a:pt x="302" y="4083"/>
                    <a:pt x="602" y="4158"/>
                  </a:cubicBezTo>
                  <a:cubicBezTo>
                    <a:pt x="643" y="4169"/>
                    <a:pt x="682" y="4175"/>
                    <a:pt x="719" y="4175"/>
                  </a:cubicBezTo>
                  <a:cubicBezTo>
                    <a:pt x="930" y="4175"/>
                    <a:pt x="1079" y="4007"/>
                    <a:pt x="1229" y="3858"/>
                  </a:cubicBezTo>
                  <a:cubicBezTo>
                    <a:pt x="2006" y="3030"/>
                    <a:pt x="2206" y="1953"/>
                    <a:pt x="2382" y="900"/>
                  </a:cubicBezTo>
                  <a:cubicBezTo>
                    <a:pt x="2332" y="650"/>
                    <a:pt x="2307" y="424"/>
                    <a:pt x="2256" y="223"/>
                  </a:cubicBezTo>
                  <a:cubicBezTo>
                    <a:pt x="2217" y="104"/>
                    <a:pt x="2161" y="0"/>
                    <a:pt x="2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9"/>
            <p:cNvSpPr/>
            <p:nvPr/>
          </p:nvSpPr>
          <p:spPr>
            <a:xfrm>
              <a:off x="5058338" y="2047750"/>
              <a:ext cx="161050" cy="112625"/>
            </a:xfrm>
            <a:custGeom>
              <a:avLst/>
              <a:gdLst/>
              <a:ahLst/>
              <a:cxnLst/>
              <a:rect l="l" t="t" r="r" b="b"/>
              <a:pathLst>
                <a:path w="6442" h="4505" extrusionOk="0">
                  <a:moveTo>
                    <a:pt x="3445" y="1"/>
                  </a:moveTo>
                  <a:cubicBezTo>
                    <a:pt x="3043" y="1"/>
                    <a:pt x="2635" y="93"/>
                    <a:pt x="2257" y="287"/>
                  </a:cubicBezTo>
                  <a:cubicBezTo>
                    <a:pt x="1379" y="739"/>
                    <a:pt x="778" y="1490"/>
                    <a:pt x="201" y="2242"/>
                  </a:cubicBezTo>
                  <a:cubicBezTo>
                    <a:pt x="1" y="2493"/>
                    <a:pt x="126" y="2668"/>
                    <a:pt x="352" y="2794"/>
                  </a:cubicBezTo>
                  <a:cubicBezTo>
                    <a:pt x="753" y="3019"/>
                    <a:pt x="1179" y="3069"/>
                    <a:pt x="1605" y="3120"/>
                  </a:cubicBezTo>
                  <a:cubicBezTo>
                    <a:pt x="1724" y="3131"/>
                    <a:pt x="1841" y="3136"/>
                    <a:pt x="1957" y="3136"/>
                  </a:cubicBezTo>
                  <a:cubicBezTo>
                    <a:pt x="2624" y="3136"/>
                    <a:pt x="3249" y="2968"/>
                    <a:pt x="3911" y="2819"/>
                  </a:cubicBezTo>
                  <a:lnTo>
                    <a:pt x="3911" y="2819"/>
                  </a:lnTo>
                  <a:cubicBezTo>
                    <a:pt x="3610" y="3069"/>
                    <a:pt x="3309" y="3295"/>
                    <a:pt x="3008" y="3546"/>
                  </a:cubicBezTo>
                  <a:cubicBezTo>
                    <a:pt x="2658" y="3871"/>
                    <a:pt x="2733" y="4047"/>
                    <a:pt x="3184" y="4222"/>
                  </a:cubicBezTo>
                  <a:cubicBezTo>
                    <a:pt x="3659" y="4423"/>
                    <a:pt x="4148" y="4504"/>
                    <a:pt x="4630" y="4504"/>
                  </a:cubicBezTo>
                  <a:cubicBezTo>
                    <a:pt x="4809" y="4504"/>
                    <a:pt x="4987" y="4493"/>
                    <a:pt x="5164" y="4473"/>
                  </a:cubicBezTo>
                  <a:cubicBezTo>
                    <a:pt x="5665" y="4398"/>
                    <a:pt x="6116" y="4147"/>
                    <a:pt x="6292" y="3671"/>
                  </a:cubicBezTo>
                  <a:cubicBezTo>
                    <a:pt x="6442" y="3295"/>
                    <a:pt x="6166" y="2994"/>
                    <a:pt x="5891" y="2744"/>
                  </a:cubicBezTo>
                  <a:cubicBezTo>
                    <a:pt x="5665" y="2593"/>
                    <a:pt x="5414" y="2543"/>
                    <a:pt x="5164" y="2518"/>
                  </a:cubicBezTo>
                  <a:cubicBezTo>
                    <a:pt x="5144" y="2517"/>
                    <a:pt x="5124" y="2516"/>
                    <a:pt x="5105" y="2516"/>
                  </a:cubicBezTo>
                  <a:cubicBezTo>
                    <a:pt x="4751" y="2516"/>
                    <a:pt x="4419" y="2719"/>
                    <a:pt x="4086" y="2719"/>
                  </a:cubicBezTo>
                  <a:cubicBezTo>
                    <a:pt x="4562" y="2368"/>
                    <a:pt x="4963" y="1942"/>
                    <a:pt x="5264" y="1415"/>
                  </a:cubicBezTo>
                  <a:cubicBezTo>
                    <a:pt x="5414" y="1115"/>
                    <a:pt x="5414" y="889"/>
                    <a:pt x="5164" y="663"/>
                  </a:cubicBezTo>
                  <a:cubicBezTo>
                    <a:pt x="4703" y="233"/>
                    <a:pt x="4082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9"/>
            <p:cNvSpPr/>
            <p:nvPr/>
          </p:nvSpPr>
          <p:spPr>
            <a:xfrm>
              <a:off x="4777638" y="2262600"/>
              <a:ext cx="130275" cy="119050"/>
            </a:xfrm>
            <a:custGeom>
              <a:avLst/>
              <a:gdLst/>
              <a:ahLst/>
              <a:cxnLst/>
              <a:rect l="l" t="t" r="r" b="b"/>
              <a:pathLst>
                <a:path w="5211" h="4762" extrusionOk="0">
                  <a:moveTo>
                    <a:pt x="4921" y="1"/>
                  </a:moveTo>
                  <a:cubicBezTo>
                    <a:pt x="4889" y="1"/>
                    <a:pt x="4853" y="5"/>
                    <a:pt x="4813" y="14"/>
                  </a:cubicBezTo>
                  <a:cubicBezTo>
                    <a:pt x="3986" y="140"/>
                    <a:pt x="3134" y="240"/>
                    <a:pt x="2357" y="566"/>
                  </a:cubicBezTo>
                  <a:cubicBezTo>
                    <a:pt x="903" y="1167"/>
                    <a:pt x="1" y="2521"/>
                    <a:pt x="251" y="4400"/>
                  </a:cubicBezTo>
                  <a:cubicBezTo>
                    <a:pt x="276" y="4526"/>
                    <a:pt x="352" y="4651"/>
                    <a:pt x="502" y="4651"/>
                  </a:cubicBezTo>
                  <a:cubicBezTo>
                    <a:pt x="738" y="4651"/>
                    <a:pt x="938" y="4761"/>
                    <a:pt x="1148" y="4761"/>
                  </a:cubicBezTo>
                  <a:cubicBezTo>
                    <a:pt x="1183" y="4761"/>
                    <a:pt x="1218" y="4758"/>
                    <a:pt x="1254" y="4751"/>
                  </a:cubicBezTo>
                  <a:cubicBezTo>
                    <a:pt x="1287" y="4753"/>
                    <a:pt x="1320" y="4754"/>
                    <a:pt x="1352" y="4754"/>
                  </a:cubicBezTo>
                  <a:cubicBezTo>
                    <a:pt x="1687" y="4754"/>
                    <a:pt x="1982" y="4642"/>
                    <a:pt x="2256" y="4551"/>
                  </a:cubicBezTo>
                  <a:cubicBezTo>
                    <a:pt x="4312" y="3874"/>
                    <a:pt x="5063" y="1894"/>
                    <a:pt x="5189" y="465"/>
                  </a:cubicBezTo>
                  <a:cubicBezTo>
                    <a:pt x="5211" y="223"/>
                    <a:pt x="5156" y="1"/>
                    <a:pt x="4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9"/>
            <p:cNvSpPr/>
            <p:nvPr/>
          </p:nvSpPr>
          <p:spPr>
            <a:xfrm>
              <a:off x="3748813" y="1904500"/>
              <a:ext cx="96925" cy="121200"/>
            </a:xfrm>
            <a:custGeom>
              <a:avLst/>
              <a:gdLst/>
              <a:ahLst/>
              <a:cxnLst/>
              <a:rect l="l" t="t" r="r" b="b"/>
              <a:pathLst>
                <a:path w="3877" h="4848" extrusionOk="0">
                  <a:moveTo>
                    <a:pt x="3564" y="0"/>
                  </a:moveTo>
                  <a:cubicBezTo>
                    <a:pt x="3430" y="0"/>
                    <a:pt x="3242" y="73"/>
                    <a:pt x="2983" y="203"/>
                  </a:cubicBezTo>
                  <a:cubicBezTo>
                    <a:pt x="2482" y="453"/>
                    <a:pt x="2006" y="754"/>
                    <a:pt x="1555" y="1105"/>
                  </a:cubicBezTo>
                  <a:cubicBezTo>
                    <a:pt x="577" y="1932"/>
                    <a:pt x="1" y="2935"/>
                    <a:pt x="51" y="4263"/>
                  </a:cubicBezTo>
                  <a:cubicBezTo>
                    <a:pt x="73" y="4646"/>
                    <a:pt x="238" y="4847"/>
                    <a:pt x="544" y="4847"/>
                  </a:cubicBezTo>
                  <a:cubicBezTo>
                    <a:pt x="578" y="4847"/>
                    <a:pt x="614" y="4845"/>
                    <a:pt x="652" y="4839"/>
                  </a:cubicBezTo>
                  <a:cubicBezTo>
                    <a:pt x="1605" y="4739"/>
                    <a:pt x="2482" y="4438"/>
                    <a:pt x="3108" y="3636"/>
                  </a:cubicBezTo>
                  <a:cubicBezTo>
                    <a:pt x="3760" y="2809"/>
                    <a:pt x="3760" y="1757"/>
                    <a:pt x="3860" y="905"/>
                  </a:cubicBezTo>
                  <a:cubicBezTo>
                    <a:pt x="3877" y="264"/>
                    <a:pt x="3818" y="0"/>
                    <a:pt x="3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9"/>
            <p:cNvSpPr/>
            <p:nvPr/>
          </p:nvSpPr>
          <p:spPr>
            <a:xfrm>
              <a:off x="3668613" y="1879450"/>
              <a:ext cx="127850" cy="63900"/>
            </a:xfrm>
            <a:custGeom>
              <a:avLst/>
              <a:gdLst/>
              <a:ahLst/>
              <a:cxnLst/>
              <a:rect l="l" t="t" r="r" b="b"/>
              <a:pathLst>
                <a:path w="5114" h="2556" extrusionOk="0">
                  <a:moveTo>
                    <a:pt x="3162" y="0"/>
                  </a:moveTo>
                  <a:cubicBezTo>
                    <a:pt x="2842" y="0"/>
                    <a:pt x="2522" y="38"/>
                    <a:pt x="2206" y="127"/>
                  </a:cubicBezTo>
                  <a:cubicBezTo>
                    <a:pt x="1454" y="328"/>
                    <a:pt x="778" y="653"/>
                    <a:pt x="251" y="1255"/>
                  </a:cubicBezTo>
                  <a:cubicBezTo>
                    <a:pt x="51" y="1506"/>
                    <a:pt x="1" y="1681"/>
                    <a:pt x="351" y="1907"/>
                  </a:cubicBezTo>
                  <a:cubicBezTo>
                    <a:pt x="909" y="2255"/>
                    <a:pt x="1466" y="2539"/>
                    <a:pt x="2163" y="2539"/>
                  </a:cubicBezTo>
                  <a:cubicBezTo>
                    <a:pt x="2218" y="2539"/>
                    <a:pt x="2274" y="2537"/>
                    <a:pt x="2331" y="2533"/>
                  </a:cubicBezTo>
                  <a:cubicBezTo>
                    <a:pt x="2415" y="2548"/>
                    <a:pt x="2500" y="2555"/>
                    <a:pt x="2583" y="2555"/>
                  </a:cubicBezTo>
                  <a:cubicBezTo>
                    <a:pt x="2925" y="2555"/>
                    <a:pt x="3263" y="2439"/>
                    <a:pt x="3585" y="2258"/>
                  </a:cubicBezTo>
                  <a:cubicBezTo>
                    <a:pt x="4161" y="1957"/>
                    <a:pt x="4487" y="1405"/>
                    <a:pt x="4863" y="904"/>
                  </a:cubicBezTo>
                  <a:cubicBezTo>
                    <a:pt x="5113" y="553"/>
                    <a:pt x="5038" y="328"/>
                    <a:pt x="4637" y="227"/>
                  </a:cubicBezTo>
                  <a:cubicBezTo>
                    <a:pt x="4151" y="91"/>
                    <a:pt x="3656" y="0"/>
                    <a:pt x="31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9"/>
            <p:cNvSpPr/>
            <p:nvPr/>
          </p:nvSpPr>
          <p:spPr>
            <a:xfrm>
              <a:off x="5367863" y="2361325"/>
              <a:ext cx="95275" cy="86475"/>
            </a:xfrm>
            <a:custGeom>
              <a:avLst/>
              <a:gdLst/>
              <a:ahLst/>
              <a:cxnLst/>
              <a:rect l="l" t="t" r="r" b="b"/>
              <a:pathLst>
                <a:path w="3811" h="3459" extrusionOk="0">
                  <a:moveTo>
                    <a:pt x="703" y="0"/>
                  </a:moveTo>
                  <a:cubicBezTo>
                    <a:pt x="452" y="0"/>
                    <a:pt x="252" y="75"/>
                    <a:pt x="176" y="351"/>
                  </a:cubicBezTo>
                  <a:cubicBezTo>
                    <a:pt x="26" y="927"/>
                    <a:pt x="1" y="1504"/>
                    <a:pt x="302" y="2080"/>
                  </a:cubicBezTo>
                  <a:cubicBezTo>
                    <a:pt x="828" y="3058"/>
                    <a:pt x="1680" y="3434"/>
                    <a:pt x="2658" y="3434"/>
                  </a:cubicBezTo>
                  <a:cubicBezTo>
                    <a:pt x="2833" y="3459"/>
                    <a:pt x="2933" y="3459"/>
                    <a:pt x="3033" y="3459"/>
                  </a:cubicBezTo>
                  <a:cubicBezTo>
                    <a:pt x="3610" y="3459"/>
                    <a:pt x="3810" y="3233"/>
                    <a:pt x="3660" y="2682"/>
                  </a:cubicBezTo>
                  <a:cubicBezTo>
                    <a:pt x="3535" y="2231"/>
                    <a:pt x="3359" y="1780"/>
                    <a:pt x="3109" y="1379"/>
                  </a:cubicBezTo>
                  <a:cubicBezTo>
                    <a:pt x="2557" y="501"/>
                    <a:pt x="1755" y="5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9"/>
            <p:cNvSpPr/>
            <p:nvPr/>
          </p:nvSpPr>
          <p:spPr>
            <a:xfrm>
              <a:off x="4822138" y="2113800"/>
              <a:ext cx="85225" cy="117875"/>
            </a:xfrm>
            <a:custGeom>
              <a:avLst/>
              <a:gdLst/>
              <a:ahLst/>
              <a:cxnLst/>
              <a:rect l="l" t="t" r="r" b="b"/>
              <a:pathLst>
                <a:path w="3409" h="4715" extrusionOk="0">
                  <a:moveTo>
                    <a:pt x="2772" y="1"/>
                  </a:moveTo>
                  <a:cubicBezTo>
                    <a:pt x="2683" y="1"/>
                    <a:pt x="2584" y="49"/>
                    <a:pt x="2481" y="152"/>
                  </a:cubicBezTo>
                  <a:cubicBezTo>
                    <a:pt x="2030" y="503"/>
                    <a:pt x="1579" y="828"/>
                    <a:pt x="1178" y="1229"/>
                  </a:cubicBezTo>
                  <a:cubicBezTo>
                    <a:pt x="251" y="2132"/>
                    <a:pt x="0" y="3159"/>
                    <a:pt x="401" y="4062"/>
                  </a:cubicBezTo>
                  <a:cubicBezTo>
                    <a:pt x="600" y="4505"/>
                    <a:pt x="789" y="4715"/>
                    <a:pt x="1060" y="4715"/>
                  </a:cubicBezTo>
                  <a:cubicBezTo>
                    <a:pt x="1234" y="4715"/>
                    <a:pt x="1440" y="4629"/>
                    <a:pt x="1704" y="4463"/>
                  </a:cubicBezTo>
                  <a:cubicBezTo>
                    <a:pt x="2807" y="3786"/>
                    <a:pt x="3308" y="2758"/>
                    <a:pt x="3409" y="1480"/>
                  </a:cubicBezTo>
                  <a:cubicBezTo>
                    <a:pt x="3409" y="1054"/>
                    <a:pt x="3233" y="653"/>
                    <a:pt x="3083" y="277"/>
                  </a:cubicBezTo>
                  <a:cubicBezTo>
                    <a:pt x="3009" y="100"/>
                    <a:pt x="2900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9"/>
            <p:cNvSpPr/>
            <p:nvPr/>
          </p:nvSpPr>
          <p:spPr>
            <a:xfrm>
              <a:off x="3224388" y="2013500"/>
              <a:ext cx="108400" cy="89975"/>
            </a:xfrm>
            <a:custGeom>
              <a:avLst/>
              <a:gdLst/>
              <a:ahLst/>
              <a:cxnLst/>
              <a:rect l="l" t="t" r="r" b="b"/>
              <a:pathLst>
                <a:path w="4336" h="3599" extrusionOk="0">
                  <a:moveTo>
                    <a:pt x="541" y="1"/>
                  </a:moveTo>
                  <a:cubicBezTo>
                    <a:pt x="502" y="1"/>
                    <a:pt x="464" y="2"/>
                    <a:pt x="426" y="3"/>
                  </a:cubicBezTo>
                  <a:cubicBezTo>
                    <a:pt x="100" y="3"/>
                    <a:pt x="0" y="129"/>
                    <a:pt x="100" y="454"/>
                  </a:cubicBezTo>
                  <a:cubicBezTo>
                    <a:pt x="226" y="956"/>
                    <a:pt x="376" y="1432"/>
                    <a:pt x="602" y="1908"/>
                  </a:cubicBezTo>
                  <a:cubicBezTo>
                    <a:pt x="1068" y="2981"/>
                    <a:pt x="1838" y="3598"/>
                    <a:pt x="2993" y="3598"/>
                  </a:cubicBezTo>
                  <a:cubicBezTo>
                    <a:pt x="3079" y="3598"/>
                    <a:pt x="3167" y="3594"/>
                    <a:pt x="3258" y="3587"/>
                  </a:cubicBezTo>
                  <a:cubicBezTo>
                    <a:pt x="3409" y="3587"/>
                    <a:pt x="3559" y="3598"/>
                    <a:pt x="3709" y="3598"/>
                  </a:cubicBezTo>
                  <a:cubicBezTo>
                    <a:pt x="3785" y="3598"/>
                    <a:pt x="3860" y="3596"/>
                    <a:pt x="3935" y="3587"/>
                  </a:cubicBezTo>
                  <a:cubicBezTo>
                    <a:pt x="4211" y="3562"/>
                    <a:pt x="4336" y="3387"/>
                    <a:pt x="4286" y="3086"/>
                  </a:cubicBezTo>
                  <a:cubicBezTo>
                    <a:pt x="3992" y="1519"/>
                    <a:pt x="2144" y="1"/>
                    <a:pt x="5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49"/>
            <p:cNvSpPr/>
            <p:nvPr/>
          </p:nvSpPr>
          <p:spPr>
            <a:xfrm>
              <a:off x="4780138" y="1345350"/>
              <a:ext cx="83200" cy="106200"/>
            </a:xfrm>
            <a:custGeom>
              <a:avLst/>
              <a:gdLst/>
              <a:ahLst/>
              <a:cxnLst/>
              <a:rect l="l" t="t" r="r" b="b"/>
              <a:pathLst>
                <a:path w="3328" h="4248" extrusionOk="0">
                  <a:moveTo>
                    <a:pt x="2977" y="0"/>
                  </a:moveTo>
                  <a:cubicBezTo>
                    <a:pt x="2896" y="0"/>
                    <a:pt x="2805" y="21"/>
                    <a:pt x="2708" y="62"/>
                  </a:cubicBezTo>
                  <a:cubicBezTo>
                    <a:pt x="2056" y="363"/>
                    <a:pt x="1480" y="739"/>
                    <a:pt x="928" y="1215"/>
                  </a:cubicBezTo>
                  <a:cubicBezTo>
                    <a:pt x="302" y="1817"/>
                    <a:pt x="26" y="2544"/>
                    <a:pt x="1" y="3371"/>
                  </a:cubicBezTo>
                  <a:cubicBezTo>
                    <a:pt x="1" y="4047"/>
                    <a:pt x="176" y="4248"/>
                    <a:pt x="1004" y="4248"/>
                  </a:cubicBezTo>
                  <a:cubicBezTo>
                    <a:pt x="1680" y="4198"/>
                    <a:pt x="2307" y="3847"/>
                    <a:pt x="2733" y="3145"/>
                  </a:cubicBezTo>
                  <a:cubicBezTo>
                    <a:pt x="3259" y="2293"/>
                    <a:pt x="3234" y="1341"/>
                    <a:pt x="3309" y="413"/>
                  </a:cubicBezTo>
                  <a:cubicBezTo>
                    <a:pt x="3327" y="141"/>
                    <a:pt x="3188" y="0"/>
                    <a:pt x="29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49"/>
            <p:cNvSpPr/>
            <p:nvPr/>
          </p:nvSpPr>
          <p:spPr>
            <a:xfrm>
              <a:off x="3574013" y="2020775"/>
              <a:ext cx="116550" cy="80550"/>
            </a:xfrm>
            <a:custGeom>
              <a:avLst/>
              <a:gdLst/>
              <a:ahLst/>
              <a:cxnLst/>
              <a:rect l="l" t="t" r="r" b="b"/>
              <a:pathLst>
                <a:path w="4662" h="3222" extrusionOk="0">
                  <a:moveTo>
                    <a:pt x="1862" y="0"/>
                  </a:moveTo>
                  <a:cubicBezTo>
                    <a:pt x="1761" y="0"/>
                    <a:pt x="1659" y="4"/>
                    <a:pt x="1554" y="13"/>
                  </a:cubicBezTo>
                  <a:lnTo>
                    <a:pt x="1003" y="13"/>
                  </a:lnTo>
                  <a:cubicBezTo>
                    <a:pt x="877" y="38"/>
                    <a:pt x="777" y="63"/>
                    <a:pt x="677" y="88"/>
                  </a:cubicBezTo>
                  <a:cubicBezTo>
                    <a:pt x="125" y="239"/>
                    <a:pt x="0" y="464"/>
                    <a:pt x="226" y="965"/>
                  </a:cubicBezTo>
                  <a:cubicBezTo>
                    <a:pt x="401" y="1417"/>
                    <a:pt x="677" y="1793"/>
                    <a:pt x="1003" y="2143"/>
                  </a:cubicBezTo>
                  <a:cubicBezTo>
                    <a:pt x="1654" y="2820"/>
                    <a:pt x="2456" y="3196"/>
                    <a:pt x="3409" y="3221"/>
                  </a:cubicBezTo>
                  <a:cubicBezTo>
                    <a:pt x="4110" y="3221"/>
                    <a:pt x="4461" y="2945"/>
                    <a:pt x="4511" y="2469"/>
                  </a:cubicBezTo>
                  <a:cubicBezTo>
                    <a:pt x="4662" y="1492"/>
                    <a:pt x="4135" y="589"/>
                    <a:pt x="3183" y="239"/>
                  </a:cubicBezTo>
                  <a:cubicBezTo>
                    <a:pt x="2769" y="94"/>
                    <a:pt x="2338" y="0"/>
                    <a:pt x="1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9"/>
            <p:cNvSpPr/>
            <p:nvPr/>
          </p:nvSpPr>
          <p:spPr>
            <a:xfrm>
              <a:off x="4727513" y="2176400"/>
              <a:ext cx="85250" cy="140675"/>
            </a:xfrm>
            <a:custGeom>
              <a:avLst/>
              <a:gdLst/>
              <a:ahLst/>
              <a:cxnLst/>
              <a:rect l="l" t="t" r="r" b="b"/>
              <a:pathLst>
                <a:path w="3410" h="5627" extrusionOk="0">
                  <a:moveTo>
                    <a:pt x="2949" y="1"/>
                  </a:moveTo>
                  <a:cubicBezTo>
                    <a:pt x="2866" y="1"/>
                    <a:pt x="2764" y="53"/>
                    <a:pt x="2632" y="154"/>
                  </a:cubicBezTo>
                  <a:cubicBezTo>
                    <a:pt x="2231" y="455"/>
                    <a:pt x="1855" y="756"/>
                    <a:pt x="1479" y="1031"/>
                  </a:cubicBezTo>
                  <a:cubicBezTo>
                    <a:pt x="1" y="2084"/>
                    <a:pt x="76" y="3913"/>
                    <a:pt x="728" y="5167"/>
                  </a:cubicBezTo>
                  <a:cubicBezTo>
                    <a:pt x="878" y="5482"/>
                    <a:pt x="1037" y="5627"/>
                    <a:pt x="1254" y="5627"/>
                  </a:cubicBezTo>
                  <a:cubicBezTo>
                    <a:pt x="1399" y="5627"/>
                    <a:pt x="1570" y="5563"/>
                    <a:pt x="1780" y="5442"/>
                  </a:cubicBezTo>
                  <a:cubicBezTo>
                    <a:pt x="3008" y="4690"/>
                    <a:pt x="3359" y="3487"/>
                    <a:pt x="3384" y="2134"/>
                  </a:cubicBezTo>
                  <a:cubicBezTo>
                    <a:pt x="3409" y="1532"/>
                    <a:pt x="3309" y="931"/>
                    <a:pt x="3209" y="354"/>
                  </a:cubicBezTo>
                  <a:cubicBezTo>
                    <a:pt x="3149" y="115"/>
                    <a:pt x="3071" y="1"/>
                    <a:pt x="2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9"/>
            <p:cNvSpPr/>
            <p:nvPr/>
          </p:nvSpPr>
          <p:spPr>
            <a:xfrm>
              <a:off x="5658613" y="1707175"/>
              <a:ext cx="114675" cy="70200"/>
            </a:xfrm>
            <a:custGeom>
              <a:avLst/>
              <a:gdLst/>
              <a:ahLst/>
              <a:cxnLst/>
              <a:rect l="l" t="t" r="r" b="b"/>
              <a:pathLst>
                <a:path w="4587" h="2808" extrusionOk="0">
                  <a:moveTo>
                    <a:pt x="2491" y="0"/>
                  </a:moveTo>
                  <a:cubicBezTo>
                    <a:pt x="1891" y="0"/>
                    <a:pt x="1296" y="258"/>
                    <a:pt x="727" y="828"/>
                  </a:cubicBezTo>
                  <a:cubicBezTo>
                    <a:pt x="376" y="1179"/>
                    <a:pt x="0" y="1655"/>
                    <a:pt x="125" y="2106"/>
                  </a:cubicBezTo>
                  <a:cubicBezTo>
                    <a:pt x="251" y="2557"/>
                    <a:pt x="852" y="2657"/>
                    <a:pt x="1303" y="2732"/>
                  </a:cubicBezTo>
                  <a:cubicBezTo>
                    <a:pt x="1454" y="2757"/>
                    <a:pt x="1604" y="2783"/>
                    <a:pt x="1654" y="2808"/>
                  </a:cubicBezTo>
                  <a:cubicBezTo>
                    <a:pt x="2607" y="2808"/>
                    <a:pt x="3935" y="2106"/>
                    <a:pt x="4411" y="1404"/>
                  </a:cubicBezTo>
                  <a:cubicBezTo>
                    <a:pt x="4561" y="1153"/>
                    <a:pt x="4587" y="953"/>
                    <a:pt x="4336" y="752"/>
                  </a:cubicBezTo>
                  <a:cubicBezTo>
                    <a:pt x="3727" y="271"/>
                    <a:pt x="3106" y="0"/>
                    <a:pt x="2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9"/>
            <p:cNvSpPr/>
            <p:nvPr/>
          </p:nvSpPr>
          <p:spPr>
            <a:xfrm>
              <a:off x="5342188" y="1706675"/>
              <a:ext cx="82725" cy="103050"/>
            </a:xfrm>
            <a:custGeom>
              <a:avLst/>
              <a:gdLst/>
              <a:ahLst/>
              <a:cxnLst/>
              <a:rect l="l" t="t" r="r" b="b"/>
              <a:pathLst>
                <a:path w="3309" h="4122" extrusionOk="0">
                  <a:moveTo>
                    <a:pt x="2375" y="0"/>
                  </a:moveTo>
                  <a:cubicBezTo>
                    <a:pt x="2152" y="0"/>
                    <a:pt x="1885" y="81"/>
                    <a:pt x="1579" y="246"/>
                  </a:cubicBezTo>
                  <a:cubicBezTo>
                    <a:pt x="426" y="823"/>
                    <a:pt x="0" y="2702"/>
                    <a:pt x="301" y="3830"/>
                  </a:cubicBezTo>
                  <a:cubicBezTo>
                    <a:pt x="352" y="4050"/>
                    <a:pt x="483" y="4122"/>
                    <a:pt x="624" y="4122"/>
                  </a:cubicBezTo>
                  <a:cubicBezTo>
                    <a:pt x="692" y="4122"/>
                    <a:pt x="762" y="4105"/>
                    <a:pt x="827" y="4081"/>
                  </a:cubicBezTo>
                  <a:cubicBezTo>
                    <a:pt x="1955" y="3680"/>
                    <a:pt x="3309" y="2326"/>
                    <a:pt x="3158" y="1148"/>
                  </a:cubicBezTo>
                  <a:cubicBezTo>
                    <a:pt x="3141" y="391"/>
                    <a:pt x="2864" y="0"/>
                    <a:pt x="2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9"/>
            <p:cNvSpPr/>
            <p:nvPr/>
          </p:nvSpPr>
          <p:spPr>
            <a:xfrm>
              <a:off x="5251338" y="2398950"/>
              <a:ext cx="140375" cy="77725"/>
            </a:xfrm>
            <a:custGeom>
              <a:avLst/>
              <a:gdLst/>
              <a:ahLst/>
              <a:cxnLst/>
              <a:rect l="l" t="t" r="r" b="b"/>
              <a:pathLst>
                <a:path w="5615" h="3109" extrusionOk="0">
                  <a:moveTo>
                    <a:pt x="2165" y="0"/>
                  </a:moveTo>
                  <a:cubicBezTo>
                    <a:pt x="1850" y="0"/>
                    <a:pt x="1522" y="77"/>
                    <a:pt x="1178" y="250"/>
                  </a:cubicBezTo>
                  <a:cubicBezTo>
                    <a:pt x="100" y="776"/>
                    <a:pt x="0" y="1127"/>
                    <a:pt x="852" y="2004"/>
                  </a:cubicBezTo>
                  <a:cubicBezTo>
                    <a:pt x="1730" y="2881"/>
                    <a:pt x="2857" y="3082"/>
                    <a:pt x="4060" y="3107"/>
                  </a:cubicBezTo>
                  <a:cubicBezTo>
                    <a:pt x="4154" y="3107"/>
                    <a:pt x="4250" y="3108"/>
                    <a:pt x="4346" y="3108"/>
                  </a:cubicBezTo>
                  <a:cubicBezTo>
                    <a:pt x="4635" y="3108"/>
                    <a:pt x="4931" y="3094"/>
                    <a:pt x="5213" y="2981"/>
                  </a:cubicBezTo>
                  <a:cubicBezTo>
                    <a:pt x="5489" y="2856"/>
                    <a:pt x="5614" y="2656"/>
                    <a:pt x="5389" y="2380"/>
                  </a:cubicBezTo>
                  <a:cubicBezTo>
                    <a:pt x="4887" y="1728"/>
                    <a:pt x="4361" y="1102"/>
                    <a:pt x="3735" y="625"/>
                  </a:cubicBezTo>
                  <a:cubicBezTo>
                    <a:pt x="3238" y="241"/>
                    <a:pt x="2722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9"/>
            <p:cNvSpPr/>
            <p:nvPr/>
          </p:nvSpPr>
          <p:spPr>
            <a:xfrm>
              <a:off x="3890538" y="1710750"/>
              <a:ext cx="72600" cy="83550"/>
            </a:xfrm>
            <a:custGeom>
              <a:avLst/>
              <a:gdLst/>
              <a:ahLst/>
              <a:cxnLst/>
              <a:rect l="l" t="t" r="r" b="b"/>
              <a:pathLst>
                <a:path w="2904" h="3342" extrusionOk="0">
                  <a:moveTo>
                    <a:pt x="367" y="1"/>
                  </a:moveTo>
                  <a:cubicBezTo>
                    <a:pt x="58" y="1"/>
                    <a:pt x="1" y="209"/>
                    <a:pt x="46" y="459"/>
                  </a:cubicBezTo>
                  <a:cubicBezTo>
                    <a:pt x="196" y="1186"/>
                    <a:pt x="397" y="1913"/>
                    <a:pt x="848" y="2514"/>
                  </a:cubicBezTo>
                  <a:cubicBezTo>
                    <a:pt x="1199" y="3016"/>
                    <a:pt x="1675" y="3341"/>
                    <a:pt x="2302" y="3341"/>
                  </a:cubicBezTo>
                  <a:cubicBezTo>
                    <a:pt x="2627" y="3341"/>
                    <a:pt x="2903" y="3266"/>
                    <a:pt x="2878" y="2790"/>
                  </a:cubicBezTo>
                  <a:cubicBezTo>
                    <a:pt x="2878" y="1888"/>
                    <a:pt x="1424" y="183"/>
                    <a:pt x="472" y="8"/>
                  </a:cubicBezTo>
                  <a:cubicBezTo>
                    <a:pt x="434" y="3"/>
                    <a:pt x="399" y="1"/>
                    <a:pt x="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9"/>
            <p:cNvSpPr/>
            <p:nvPr/>
          </p:nvSpPr>
          <p:spPr>
            <a:xfrm>
              <a:off x="4896688" y="2028675"/>
              <a:ext cx="146650" cy="67950"/>
            </a:xfrm>
            <a:custGeom>
              <a:avLst/>
              <a:gdLst/>
              <a:ahLst/>
              <a:cxnLst/>
              <a:rect l="l" t="t" r="r" b="b"/>
              <a:pathLst>
                <a:path w="5866" h="2718" extrusionOk="0">
                  <a:moveTo>
                    <a:pt x="3112" y="0"/>
                  </a:moveTo>
                  <a:cubicBezTo>
                    <a:pt x="2897" y="0"/>
                    <a:pt x="2677" y="24"/>
                    <a:pt x="2457" y="73"/>
                  </a:cubicBezTo>
                  <a:cubicBezTo>
                    <a:pt x="1705" y="248"/>
                    <a:pt x="1028" y="649"/>
                    <a:pt x="352" y="1025"/>
                  </a:cubicBezTo>
                  <a:cubicBezTo>
                    <a:pt x="1" y="1226"/>
                    <a:pt x="76" y="1451"/>
                    <a:pt x="377" y="1652"/>
                  </a:cubicBezTo>
                  <a:cubicBezTo>
                    <a:pt x="1307" y="2248"/>
                    <a:pt x="2282" y="2708"/>
                    <a:pt x="3476" y="2708"/>
                  </a:cubicBezTo>
                  <a:cubicBezTo>
                    <a:pt x="3537" y="2708"/>
                    <a:pt x="3598" y="2707"/>
                    <a:pt x="3660" y="2705"/>
                  </a:cubicBezTo>
                  <a:cubicBezTo>
                    <a:pt x="3750" y="2713"/>
                    <a:pt x="3842" y="2717"/>
                    <a:pt x="3935" y="2717"/>
                  </a:cubicBezTo>
                  <a:cubicBezTo>
                    <a:pt x="4384" y="2717"/>
                    <a:pt x="4862" y="2620"/>
                    <a:pt x="5339" y="2454"/>
                  </a:cubicBezTo>
                  <a:cubicBezTo>
                    <a:pt x="5765" y="2304"/>
                    <a:pt x="5865" y="2103"/>
                    <a:pt x="5690" y="1677"/>
                  </a:cubicBezTo>
                  <a:cubicBezTo>
                    <a:pt x="5228" y="628"/>
                    <a:pt x="4222" y="0"/>
                    <a:pt x="3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9"/>
            <p:cNvSpPr/>
            <p:nvPr/>
          </p:nvSpPr>
          <p:spPr>
            <a:xfrm>
              <a:off x="6161738" y="2803775"/>
              <a:ext cx="129150" cy="108500"/>
            </a:xfrm>
            <a:custGeom>
              <a:avLst/>
              <a:gdLst/>
              <a:ahLst/>
              <a:cxnLst/>
              <a:rect l="l" t="t" r="r" b="b"/>
              <a:pathLst>
                <a:path w="5166" h="4340" extrusionOk="0">
                  <a:moveTo>
                    <a:pt x="1439" y="0"/>
                  </a:moveTo>
                  <a:cubicBezTo>
                    <a:pt x="1256" y="0"/>
                    <a:pt x="1068" y="15"/>
                    <a:pt x="878" y="47"/>
                  </a:cubicBezTo>
                  <a:cubicBezTo>
                    <a:pt x="201" y="147"/>
                    <a:pt x="0" y="448"/>
                    <a:pt x="151" y="1099"/>
                  </a:cubicBezTo>
                  <a:cubicBezTo>
                    <a:pt x="552" y="2929"/>
                    <a:pt x="2181" y="4257"/>
                    <a:pt x="4161" y="4332"/>
                  </a:cubicBezTo>
                  <a:cubicBezTo>
                    <a:pt x="4243" y="4337"/>
                    <a:pt x="4318" y="4340"/>
                    <a:pt x="4388" y="4340"/>
                  </a:cubicBezTo>
                  <a:cubicBezTo>
                    <a:pt x="5063" y="4340"/>
                    <a:pt x="5165" y="4105"/>
                    <a:pt x="4938" y="3355"/>
                  </a:cubicBezTo>
                  <a:cubicBezTo>
                    <a:pt x="4787" y="2778"/>
                    <a:pt x="4562" y="2227"/>
                    <a:pt x="4261" y="1701"/>
                  </a:cubicBezTo>
                  <a:cubicBezTo>
                    <a:pt x="3591" y="599"/>
                    <a:pt x="2587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9"/>
            <p:cNvSpPr/>
            <p:nvPr/>
          </p:nvSpPr>
          <p:spPr>
            <a:xfrm>
              <a:off x="6130413" y="2656050"/>
              <a:ext cx="115300" cy="66325"/>
            </a:xfrm>
            <a:custGeom>
              <a:avLst/>
              <a:gdLst/>
              <a:ahLst/>
              <a:cxnLst/>
              <a:rect l="l" t="t" r="r" b="b"/>
              <a:pathLst>
                <a:path w="4612" h="2653" extrusionOk="0">
                  <a:moveTo>
                    <a:pt x="2509" y="1"/>
                  </a:moveTo>
                  <a:cubicBezTo>
                    <a:pt x="2375" y="1"/>
                    <a:pt x="2241" y="6"/>
                    <a:pt x="2106" y="16"/>
                  </a:cubicBezTo>
                  <a:cubicBezTo>
                    <a:pt x="1228" y="41"/>
                    <a:pt x="401" y="692"/>
                    <a:pt x="176" y="1519"/>
                  </a:cubicBezTo>
                  <a:cubicBezTo>
                    <a:pt x="0" y="2171"/>
                    <a:pt x="151" y="2422"/>
                    <a:pt x="802" y="2547"/>
                  </a:cubicBezTo>
                  <a:cubicBezTo>
                    <a:pt x="1019" y="2590"/>
                    <a:pt x="1235" y="2652"/>
                    <a:pt x="1435" y="2652"/>
                  </a:cubicBezTo>
                  <a:cubicBezTo>
                    <a:pt x="1467" y="2652"/>
                    <a:pt x="1498" y="2651"/>
                    <a:pt x="1529" y="2647"/>
                  </a:cubicBezTo>
                  <a:cubicBezTo>
                    <a:pt x="2607" y="2647"/>
                    <a:pt x="3785" y="1946"/>
                    <a:pt x="4361" y="1018"/>
                  </a:cubicBezTo>
                  <a:cubicBezTo>
                    <a:pt x="4612" y="592"/>
                    <a:pt x="4537" y="392"/>
                    <a:pt x="4060" y="241"/>
                  </a:cubicBezTo>
                  <a:cubicBezTo>
                    <a:pt x="3559" y="81"/>
                    <a:pt x="3042" y="1"/>
                    <a:pt x="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9"/>
            <p:cNvSpPr/>
            <p:nvPr/>
          </p:nvSpPr>
          <p:spPr>
            <a:xfrm>
              <a:off x="4164538" y="1699975"/>
              <a:ext cx="85975" cy="73300"/>
            </a:xfrm>
            <a:custGeom>
              <a:avLst/>
              <a:gdLst/>
              <a:ahLst/>
              <a:cxnLst/>
              <a:rect l="l" t="t" r="r" b="b"/>
              <a:pathLst>
                <a:path w="3439" h="2932" extrusionOk="0">
                  <a:moveTo>
                    <a:pt x="3025" y="1"/>
                  </a:moveTo>
                  <a:cubicBezTo>
                    <a:pt x="2983" y="1"/>
                    <a:pt x="2939" y="5"/>
                    <a:pt x="2896" y="13"/>
                  </a:cubicBezTo>
                  <a:cubicBezTo>
                    <a:pt x="1768" y="163"/>
                    <a:pt x="865" y="690"/>
                    <a:pt x="364" y="1767"/>
                  </a:cubicBezTo>
                  <a:cubicBezTo>
                    <a:pt x="1" y="2567"/>
                    <a:pt x="176" y="2921"/>
                    <a:pt x="1094" y="2921"/>
                  </a:cubicBezTo>
                  <a:cubicBezTo>
                    <a:pt x="1126" y="2921"/>
                    <a:pt x="1158" y="2921"/>
                    <a:pt x="1191" y="2920"/>
                  </a:cubicBezTo>
                  <a:cubicBezTo>
                    <a:pt x="1229" y="2928"/>
                    <a:pt x="1268" y="2931"/>
                    <a:pt x="1307" y="2931"/>
                  </a:cubicBezTo>
                  <a:cubicBezTo>
                    <a:pt x="1526" y="2931"/>
                    <a:pt x="1763" y="2819"/>
                    <a:pt x="2018" y="2670"/>
                  </a:cubicBezTo>
                  <a:cubicBezTo>
                    <a:pt x="2896" y="2168"/>
                    <a:pt x="3221" y="1341"/>
                    <a:pt x="3397" y="414"/>
                  </a:cubicBezTo>
                  <a:cubicBezTo>
                    <a:pt x="3439" y="119"/>
                    <a:pt x="3250" y="1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9"/>
            <p:cNvSpPr/>
            <p:nvPr/>
          </p:nvSpPr>
          <p:spPr>
            <a:xfrm>
              <a:off x="3029513" y="2453825"/>
              <a:ext cx="125350" cy="61025"/>
            </a:xfrm>
            <a:custGeom>
              <a:avLst/>
              <a:gdLst/>
              <a:ahLst/>
              <a:cxnLst/>
              <a:rect l="l" t="t" r="r" b="b"/>
              <a:pathLst>
                <a:path w="5014" h="2441" extrusionOk="0">
                  <a:moveTo>
                    <a:pt x="2619" y="1"/>
                  </a:moveTo>
                  <a:cubicBezTo>
                    <a:pt x="1770" y="1"/>
                    <a:pt x="1008" y="374"/>
                    <a:pt x="276" y="837"/>
                  </a:cubicBezTo>
                  <a:cubicBezTo>
                    <a:pt x="1" y="1012"/>
                    <a:pt x="51" y="1288"/>
                    <a:pt x="276" y="1463"/>
                  </a:cubicBezTo>
                  <a:cubicBezTo>
                    <a:pt x="1003" y="2065"/>
                    <a:pt x="1880" y="2365"/>
                    <a:pt x="2833" y="2441"/>
                  </a:cubicBezTo>
                  <a:cubicBezTo>
                    <a:pt x="3459" y="2365"/>
                    <a:pt x="4036" y="2240"/>
                    <a:pt x="4612" y="1989"/>
                  </a:cubicBezTo>
                  <a:cubicBezTo>
                    <a:pt x="4913" y="1839"/>
                    <a:pt x="5013" y="1639"/>
                    <a:pt x="4838" y="1338"/>
                  </a:cubicBezTo>
                  <a:cubicBezTo>
                    <a:pt x="4512" y="736"/>
                    <a:pt x="4061" y="310"/>
                    <a:pt x="3409" y="110"/>
                  </a:cubicBezTo>
                  <a:cubicBezTo>
                    <a:pt x="3137" y="34"/>
                    <a:pt x="2874" y="1"/>
                    <a:pt x="2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9"/>
            <p:cNvSpPr/>
            <p:nvPr/>
          </p:nvSpPr>
          <p:spPr>
            <a:xfrm>
              <a:off x="5322763" y="2007850"/>
              <a:ext cx="97150" cy="47875"/>
            </a:xfrm>
            <a:custGeom>
              <a:avLst/>
              <a:gdLst/>
              <a:ahLst/>
              <a:cxnLst/>
              <a:rect l="l" t="t" r="r" b="b"/>
              <a:pathLst>
                <a:path w="3886" h="1915" extrusionOk="0">
                  <a:moveTo>
                    <a:pt x="2251" y="1"/>
                  </a:moveTo>
                  <a:cubicBezTo>
                    <a:pt x="1448" y="1"/>
                    <a:pt x="821" y="439"/>
                    <a:pt x="251" y="1031"/>
                  </a:cubicBezTo>
                  <a:cubicBezTo>
                    <a:pt x="0" y="1307"/>
                    <a:pt x="126" y="1533"/>
                    <a:pt x="452" y="1658"/>
                  </a:cubicBezTo>
                  <a:cubicBezTo>
                    <a:pt x="928" y="1808"/>
                    <a:pt x="1429" y="1883"/>
                    <a:pt x="2056" y="1909"/>
                  </a:cubicBezTo>
                  <a:cubicBezTo>
                    <a:pt x="2093" y="1913"/>
                    <a:pt x="2133" y="1915"/>
                    <a:pt x="2176" y="1915"/>
                  </a:cubicBezTo>
                  <a:cubicBezTo>
                    <a:pt x="2389" y="1915"/>
                    <a:pt x="2657" y="1863"/>
                    <a:pt x="2908" y="1758"/>
                  </a:cubicBezTo>
                  <a:cubicBezTo>
                    <a:pt x="3309" y="1608"/>
                    <a:pt x="3860" y="1507"/>
                    <a:pt x="3885" y="1031"/>
                  </a:cubicBezTo>
                  <a:cubicBezTo>
                    <a:pt x="3885" y="505"/>
                    <a:pt x="3334" y="279"/>
                    <a:pt x="2883" y="79"/>
                  </a:cubicBezTo>
                  <a:cubicBezTo>
                    <a:pt x="2782" y="54"/>
                    <a:pt x="2707" y="54"/>
                    <a:pt x="2607" y="29"/>
                  </a:cubicBezTo>
                  <a:cubicBezTo>
                    <a:pt x="2484" y="10"/>
                    <a:pt x="2366" y="1"/>
                    <a:pt x="2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49"/>
            <p:cNvSpPr/>
            <p:nvPr/>
          </p:nvSpPr>
          <p:spPr>
            <a:xfrm>
              <a:off x="5369138" y="2687125"/>
              <a:ext cx="65175" cy="45800"/>
            </a:xfrm>
            <a:custGeom>
              <a:avLst/>
              <a:gdLst/>
              <a:ahLst/>
              <a:cxnLst/>
              <a:rect l="l" t="t" r="r" b="b"/>
              <a:pathLst>
                <a:path w="2607" h="1832" extrusionOk="0">
                  <a:moveTo>
                    <a:pt x="2180" y="1"/>
                  </a:moveTo>
                  <a:cubicBezTo>
                    <a:pt x="1729" y="26"/>
                    <a:pt x="1278" y="76"/>
                    <a:pt x="877" y="251"/>
                  </a:cubicBezTo>
                  <a:cubicBezTo>
                    <a:pt x="376" y="477"/>
                    <a:pt x="75" y="828"/>
                    <a:pt x="25" y="1379"/>
                  </a:cubicBezTo>
                  <a:cubicBezTo>
                    <a:pt x="0" y="1655"/>
                    <a:pt x="125" y="1805"/>
                    <a:pt x="351" y="1830"/>
                  </a:cubicBezTo>
                  <a:cubicBezTo>
                    <a:pt x="368" y="1831"/>
                    <a:pt x="385" y="1831"/>
                    <a:pt x="402" y="1831"/>
                  </a:cubicBezTo>
                  <a:cubicBezTo>
                    <a:pt x="1198" y="1831"/>
                    <a:pt x="2236" y="1262"/>
                    <a:pt x="2506" y="477"/>
                  </a:cubicBezTo>
                  <a:cubicBezTo>
                    <a:pt x="2607" y="176"/>
                    <a:pt x="2531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49"/>
            <p:cNvSpPr/>
            <p:nvPr/>
          </p:nvSpPr>
          <p:spPr>
            <a:xfrm>
              <a:off x="5372263" y="1441300"/>
              <a:ext cx="70825" cy="136525"/>
            </a:xfrm>
            <a:custGeom>
              <a:avLst/>
              <a:gdLst/>
              <a:ahLst/>
              <a:cxnLst/>
              <a:rect l="l" t="t" r="r" b="b"/>
              <a:pathLst>
                <a:path w="2833" h="5461" extrusionOk="0">
                  <a:moveTo>
                    <a:pt x="2047" y="0"/>
                  </a:moveTo>
                  <a:cubicBezTo>
                    <a:pt x="1970" y="0"/>
                    <a:pt x="1882" y="42"/>
                    <a:pt x="1780" y="134"/>
                  </a:cubicBezTo>
                  <a:cubicBezTo>
                    <a:pt x="978" y="836"/>
                    <a:pt x="301" y="1588"/>
                    <a:pt x="126" y="2691"/>
                  </a:cubicBezTo>
                  <a:cubicBezTo>
                    <a:pt x="0" y="3593"/>
                    <a:pt x="176" y="4420"/>
                    <a:pt x="752" y="5147"/>
                  </a:cubicBezTo>
                  <a:cubicBezTo>
                    <a:pt x="928" y="5360"/>
                    <a:pt x="1059" y="5460"/>
                    <a:pt x="1200" y="5460"/>
                  </a:cubicBezTo>
                  <a:cubicBezTo>
                    <a:pt x="1341" y="5460"/>
                    <a:pt x="1492" y="5360"/>
                    <a:pt x="1705" y="5172"/>
                  </a:cubicBezTo>
                  <a:cubicBezTo>
                    <a:pt x="2482" y="4470"/>
                    <a:pt x="2732" y="3543"/>
                    <a:pt x="2832" y="2490"/>
                  </a:cubicBezTo>
                  <a:cubicBezTo>
                    <a:pt x="2757" y="1788"/>
                    <a:pt x="2632" y="1037"/>
                    <a:pt x="2356" y="310"/>
                  </a:cubicBezTo>
                  <a:cubicBezTo>
                    <a:pt x="2277" y="120"/>
                    <a:pt x="2178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49"/>
            <p:cNvSpPr/>
            <p:nvPr/>
          </p:nvSpPr>
          <p:spPr>
            <a:xfrm>
              <a:off x="6129788" y="2888900"/>
              <a:ext cx="81925" cy="110525"/>
            </a:xfrm>
            <a:custGeom>
              <a:avLst/>
              <a:gdLst/>
              <a:ahLst/>
              <a:cxnLst/>
              <a:rect l="l" t="t" r="r" b="b"/>
              <a:pathLst>
                <a:path w="3277" h="4421" extrusionOk="0">
                  <a:moveTo>
                    <a:pt x="727" y="0"/>
                  </a:moveTo>
                  <a:cubicBezTo>
                    <a:pt x="301" y="0"/>
                    <a:pt x="50" y="226"/>
                    <a:pt x="25" y="627"/>
                  </a:cubicBezTo>
                  <a:cubicBezTo>
                    <a:pt x="0" y="2281"/>
                    <a:pt x="1003" y="3759"/>
                    <a:pt x="2532" y="4336"/>
                  </a:cubicBezTo>
                  <a:cubicBezTo>
                    <a:pt x="2672" y="4392"/>
                    <a:pt x="2793" y="4421"/>
                    <a:pt x="2893" y="4421"/>
                  </a:cubicBezTo>
                  <a:cubicBezTo>
                    <a:pt x="3152" y="4421"/>
                    <a:pt x="3276" y="4232"/>
                    <a:pt x="3258" y="3835"/>
                  </a:cubicBezTo>
                  <a:cubicBezTo>
                    <a:pt x="3233" y="3133"/>
                    <a:pt x="3183" y="2431"/>
                    <a:pt x="2958" y="1729"/>
                  </a:cubicBezTo>
                  <a:cubicBezTo>
                    <a:pt x="2632" y="652"/>
                    <a:pt x="1830" y="25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49"/>
            <p:cNvSpPr/>
            <p:nvPr/>
          </p:nvSpPr>
          <p:spPr>
            <a:xfrm>
              <a:off x="4434313" y="1974200"/>
              <a:ext cx="112150" cy="108975"/>
            </a:xfrm>
            <a:custGeom>
              <a:avLst/>
              <a:gdLst/>
              <a:ahLst/>
              <a:cxnLst/>
              <a:rect l="l" t="t" r="r" b="b"/>
              <a:pathLst>
                <a:path w="4486" h="4359" extrusionOk="0">
                  <a:moveTo>
                    <a:pt x="4174" y="0"/>
                  </a:moveTo>
                  <a:cubicBezTo>
                    <a:pt x="4101" y="0"/>
                    <a:pt x="4013" y="16"/>
                    <a:pt x="3909" y="46"/>
                  </a:cubicBezTo>
                  <a:cubicBezTo>
                    <a:pt x="3433" y="172"/>
                    <a:pt x="2957" y="347"/>
                    <a:pt x="2481" y="473"/>
                  </a:cubicBezTo>
                  <a:cubicBezTo>
                    <a:pt x="801" y="999"/>
                    <a:pt x="125" y="2202"/>
                    <a:pt x="24" y="3555"/>
                  </a:cubicBezTo>
                  <a:cubicBezTo>
                    <a:pt x="0" y="4106"/>
                    <a:pt x="182" y="4359"/>
                    <a:pt x="613" y="4359"/>
                  </a:cubicBezTo>
                  <a:cubicBezTo>
                    <a:pt x="633" y="4359"/>
                    <a:pt x="654" y="4358"/>
                    <a:pt x="676" y="4357"/>
                  </a:cubicBezTo>
                  <a:cubicBezTo>
                    <a:pt x="952" y="4357"/>
                    <a:pt x="1252" y="4332"/>
                    <a:pt x="1528" y="4257"/>
                  </a:cubicBezTo>
                  <a:cubicBezTo>
                    <a:pt x="3057" y="3881"/>
                    <a:pt x="4486" y="2077"/>
                    <a:pt x="4486" y="473"/>
                  </a:cubicBezTo>
                  <a:cubicBezTo>
                    <a:pt x="4486" y="150"/>
                    <a:pt x="4400" y="0"/>
                    <a:pt x="4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49"/>
            <p:cNvSpPr/>
            <p:nvPr/>
          </p:nvSpPr>
          <p:spPr>
            <a:xfrm>
              <a:off x="4140413" y="2125700"/>
              <a:ext cx="100275" cy="71475"/>
            </a:xfrm>
            <a:custGeom>
              <a:avLst/>
              <a:gdLst/>
              <a:ahLst/>
              <a:cxnLst/>
              <a:rect l="l" t="t" r="r" b="b"/>
              <a:pathLst>
                <a:path w="4011" h="2859" extrusionOk="0">
                  <a:moveTo>
                    <a:pt x="446" y="0"/>
                  </a:moveTo>
                  <a:cubicBezTo>
                    <a:pt x="423" y="0"/>
                    <a:pt x="400" y="1"/>
                    <a:pt x="377" y="2"/>
                  </a:cubicBezTo>
                  <a:cubicBezTo>
                    <a:pt x="76" y="2"/>
                    <a:pt x="1" y="127"/>
                    <a:pt x="76" y="377"/>
                  </a:cubicBezTo>
                  <a:cubicBezTo>
                    <a:pt x="252" y="879"/>
                    <a:pt x="402" y="1355"/>
                    <a:pt x="728" y="1781"/>
                  </a:cubicBezTo>
                  <a:cubicBezTo>
                    <a:pt x="1191" y="2429"/>
                    <a:pt x="1782" y="2842"/>
                    <a:pt x="2581" y="2842"/>
                  </a:cubicBezTo>
                  <a:cubicBezTo>
                    <a:pt x="2647" y="2842"/>
                    <a:pt x="2714" y="2839"/>
                    <a:pt x="2783" y="2834"/>
                  </a:cubicBezTo>
                  <a:cubicBezTo>
                    <a:pt x="3084" y="2809"/>
                    <a:pt x="3409" y="2859"/>
                    <a:pt x="3735" y="2733"/>
                  </a:cubicBezTo>
                  <a:cubicBezTo>
                    <a:pt x="3961" y="2633"/>
                    <a:pt x="4011" y="2508"/>
                    <a:pt x="3911" y="2282"/>
                  </a:cubicBezTo>
                  <a:cubicBezTo>
                    <a:pt x="3468" y="1201"/>
                    <a:pt x="1606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49"/>
            <p:cNvSpPr/>
            <p:nvPr/>
          </p:nvSpPr>
          <p:spPr>
            <a:xfrm>
              <a:off x="5456213" y="2164875"/>
              <a:ext cx="70200" cy="101850"/>
            </a:xfrm>
            <a:custGeom>
              <a:avLst/>
              <a:gdLst/>
              <a:ahLst/>
              <a:cxnLst/>
              <a:rect l="l" t="t" r="r" b="b"/>
              <a:pathLst>
                <a:path w="2808" h="4074" extrusionOk="0">
                  <a:moveTo>
                    <a:pt x="723" y="0"/>
                  </a:moveTo>
                  <a:cubicBezTo>
                    <a:pt x="646" y="0"/>
                    <a:pt x="571" y="35"/>
                    <a:pt x="502" y="139"/>
                  </a:cubicBezTo>
                  <a:cubicBezTo>
                    <a:pt x="276" y="490"/>
                    <a:pt x="26" y="841"/>
                    <a:pt x="26" y="1267"/>
                  </a:cubicBezTo>
                  <a:cubicBezTo>
                    <a:pt x="1" y="2420"/>
                    <a:pt x="728" y="3121"/>
                    <a:pt x="1580" y="3698"/>
                  </a:cubicBezTo>
                  <a:cubicBezTo>
                    <a:pt x="1780" y="3838"/>
                    <a:pt x="2012" y="4074"/>
                    <a:pt x="2263" y="4074"/>
                  </a:cubicBezTo>
                  <a:cubicBezTo>
                    <a:pt x="2327" y="4074"/>
                    <a:pt x="2391" y="4059"/>
                    <a:pt x="2457" y="4024"/>
                  </a:cubicBezTo>
                  <a:cubicBezTo>
                    <a:pt x="2808" y="3823"/>
                    <a:pt x="2632" y="3397"/>
                    <a:pt x="2657" y="3121"/>
                  </a:cubicBezTo>
                  <a:cubicBezTo>
                    <a:pt x="2657" y="2921"/>
                    <a:pt x="2682" y="2745"/>
                    <a:pt x="2657" y="2595"/>
                  </a:cubicBezTo>
                  <a:cubicBezTo>
                    <a:pt x="2607" y="1417"/>
                    <a:pt x="2156" y="540"/>
                    <a:pt x="1003" y="89"/>
                  </a:cubicBezTo>
                  <a:cubicBezTo>
                    <a:pt x="909" y="48"/>
                    <a:pt x="814" y="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49"/>
            <p:cNvSpPr/>
            <p:nvPr/>
          </p:nvSpPr>
          <p:spPr>
            <a:xfrm>
              <a:off x="4653588" y="1703975"/>
              <a:ext cx="98400" cy="100350"/>
            </a:xfrm>
            <a:custGeom>
              <a:avLst/>
              <a:gdLst/>
              <a:ahLst/>
              <a:cxnLst/>
              <a:rect l="l" t="t" r="r" b="b"/>
              <a:pathLst>
                <a:path w="3936" h="4014" extrusionOk="0">
                  <a:moveTo>
                    <a:pt x="606" y="0"/>
                  </a:moveTo>
                  <a:cubicBezTo>
                    <a:pt x="183" y="0"/>
                    <a:pt x="41" y="205"/>
                    <a:pt x="0" y="780"/>
                  </a:cubicBezTo>
                  <a:cubicBezTo>
                    <a:pt x="0" y="880"/>
                    <a:pt x="0" y="956"/>
                    <a:pt x="0" y="1031"/>
                  </a:cubicBezTo>
                  <a:cubicBezTo>
                    <a:pt x="0" y="1256"/>
                    <a:pt x="25" y="1482"/>
                    <a:pt x="101" y="1708"/>
                  </a:cubicBezTo>
                  <a:cubicBezTo>
                    <a:pt x="401" y="2785"/>
                    <a:pt x="1855" y="4013"/>
                    <a:pt x="3459" y="4013"/>
                  </a:cubicBezTo>
                  <a:cubicBezTo>
                    <a:pt x="3760" y="4013"/>
                    <a:pt x="3935" y="3813"/>
                    <a:pt x="3910" y="3512"/>
                  </a:cubicBezTo>
                  <a:cubicBezTo>
                    <a:pt x="3885" y="3312"/>
                    <a:pt x="3835" y="3161"/>
                    <a:pt x="3810" y="2986"/>
                  </a:cubicBezTo>
                  <a:cubicBezTo>
                    <a:pt x="3459" y="1457"/>
                    <a:pt x="2256" y="204"/>
                    <a:pt x="928" y="28"/>
                  </a:cubicBezTo>
                  <a:cubicBezTo>
                    <a:pt x="806" y="10"/>
                    <a:pt x="69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49"/>
            <p:cNvSpPr/>
            <p:nvPr/>
          </p:nvSpPr>
          <p:spPr>
            <a:xfrm>
              <a:off x="5268238" y="1728725"/>
              <a:ext cx="69575" cy="114850"/>
            </a:xfrm>
            <a:custGeom>
              <a:avLst/>
              <a:gdLst/>
              <a:ahLst/>
              <a:cxnLst/>
              <a:rect l="l" t="t" r="r" b="b"/>
              <a:pathLst>
                <a:path w="2783" h="4594" extrusionOk="0">
                  <a:moveTo>
                    <a:pt x="1796" y="1"/>
                  </a:moveTo>
                  <a:cubicBezTo>
                    <a:pt x="1715" y="1"/>
                    <a:pt x="1626" y="15"/>
                    <a:pt x="1530" y="41"/>
                  </a:cubicBezTo>
                  <a:cubicBezTo>
                    <a:pt x="527" y="342"/>
                    <a:pt x="51" y="993"/>
                    <a:pt x="51" y="2221"/>
                  </a:cubicBezTo>
                  <a:cubicBezTo>
                    <a:pt x="1" y="2798"/>
                    <a:pt x="226" y="3374"/>
                    <a:pt x="527" y="3951"/>
                  </a:cubicBezTo>
                  <a:cubicBezTo>
                    <a:pt x="749" y="4381"/>
                    <a:pt x="882" y="4594"/>
                    <a:pt x="1037" y="4594"/>
                  </a:cubicBezTo>
                  <a:cubicBezTo>
                    <a:pt x="1179" y="4594"/>
                    <a:pt x="1340" y="4412"/>
                    <a:pt x="1605" y="4051"/>
                  </a:cubicBezTo>
                  <a:cubicBezTo>
                    <a:pt x="2407" y="2948"/>
                    <a:pt x="2783" y="1745"/>
                    <a:pt x="2307" y="417"/>
                  </a:cubicBezTo>
                  <a:cubicBezTo>
                    <a:pt x="2195" y="119"/>
                    <a:pt x="2028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49"/>
            <p:cNvSpPr/>
            <p:nvPr/>
          </p:nvSpPr>
          <p:spPr>
            <a:xfrm>
              <a:off x="5070263" y="2475950"/>
              <a:ext cx="152275" cy="66575"/>
            </a:xfrm>
            <a:custGeom>
              <a:avLst/>
              <a:gdLst/>
              <a:ahLst/>
              <a:cxnLst/>
              <a:rect l="l" t="t" r="r" b="b"/>
              <a:pathLst>
                <a:path w="6091" h="2663" extrusionOk="0">
                  <a:moveTo>
                    <a:pt x="2964" y="1"/>
                  </a:moveTo>
                  <a:cubicBezTo>
                    <a:pt x="2804" y="1"/>
                    <a:pt x="2643" y="9"/>
                    <a:pt x="2481" y="27"/>
                  </a:cubicBezTo>
                  <a:cubicBezTo>
                    <a:pt x="1504" y="127"/>
                    <a:pt x="677" y="528"/>
                    <a:pt x="226" y="1455"/>
                  </a:cubicBezTo>
                  <a:cubicBezTo>
                    <a:pt x="0" y="1906"/>
                    <a:pt x="50" y="2082"/>
                    <a:pt x="476" y="2332"/>
                  </a:cubicBezTo>
                  <a:cubicBezTo>
                    <a:pt x="950" y="2558"/>
                    <a:pt x="1445" y="2662"/>
                    <a:pt x="1832" y="2662"/>
                  </a:cubicBezTo>
                  <a:cubicBezTo>
                    <a:pt x="1874" y="2662"/>
                    <a:pt x="1915" y="2661"/>
                    <a:pt x="1955" y="2658"/>
                  </a:cubicBezTo>
                  <a:cubicBezTo>
                    <a:pt x="3358" y="2658"/>
                    <a:pt x="4411" y="2207"/>
                    <a:pt x="5439" y="1581"/>
                  </a:cubicBezTo>
                  <a:cubicBezTo>
                    <a:pt x="5639" y="1455"/>
                    <a:pt x="5815" y="1280"/>
                    <a:pt x="5940" y="1079"/>
                  </a:cubicBezTo>
                  <a:cubicBezTo>
                    <a:pt x="6090" y="804"/>
                    <a:pt x="6015" y="603"/>
                    <a:pt x="5765" y="528"/>
                  </a:cubicBezTo>
                  <a:cubicBezTo>
                    <a:pt x="4841" y="292"/>
                    <a:pt x="3918" y="1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49"/>
            <p:cNvSpPr/>
            <p:nvPr/>
          </p:nvSpPr>
          <p:spPr>
            <a:xfrm>
              <a:off x="5003838" y="1475300"/>
              <a:ext cx="52025" cy="99525"/>
            </a:xfrm>
            <a:custGeom>
              <a:avLst/>
              <a:gdLst/>
              <a:ahLst/>
              <a:cxnLst/>
              <a:rect l="l" t="t" r="r" b="b"/>
              <a:pathLst>
                <a:path w="2081" h="3981" extrusionOk="0">
                  <a:moveTo>
                    <a:pt x="1802" y="0"/>
                  </a:moveTo>
                  <a:cubicBezTo>
                    <a:pt x="1719" y="0"/>
                    <a:pt x="1619" y="49"/>
                    <a:pt x="1529" y="128"/>
                  </a:cubicBezTo>
                  <a:cubicBezTo>
                    <a:pt x="1153" y="453"/>
                    <a:pt x="752" y="804"/>
                    <a:pt x="477" y="1230"/>
                  </a:cubicBezTo>
                  <a:cubicBezTo>
                    <a:pt x="0" y="1982"/>
                    <a:pt x="0" y="3085"/>
                    <a:pt x="477" y="3737"/>
                  </a:cubicBezTo>
                  <a:cubicBezTo>
                    <a:pt x="588" y="3889"/>
                    <a:pt x="691" y="3980"/>
                    <a:pt x="808" y="3980"/>
                  </a:cubicBezTo>
                  <a:cubicBezTo>
                    <a:pt x="902" y="3980"/>
                    <a:pt x="1005" y="3921"/>
                    <a:pt x="1128" y="3787"/>
                  </a:cubicBezTo>
                  <a:cubicBezTo>
                    <a:pt x="1780" y="3085"/>
                    <a:pt x="2031" y="2233"/>
                    <a:pt x="2056" y="1431"/>
                  </a:cubicBezTo>
                  <a:cubicBezTo>
                    <a:pt x="2081" y="955"/>
                    <a:pt x="1955" y="629"/>
                    <a:pt x="1980" y="253"/>
                  </a:cubicBezTo>
                  <a:cubicBezTo>
                    <a:pt x="1980" y="73"/>
                    <a:pt x="1904" y="0"/>
                    <a:pt x="1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49"/>
            <p:cNvSpPr/>
            <p:nvPr/>
          </p:nvSpPr>
          <p:spPr>
            <a:xfrm>
              <a:off x="5298313" y="1907025"/>
              <a:ext cx="85250" cy="103850"/>
            </a:xfrm>
            <a:custGeom>
              <a:avLst/>
              <a:gdLst/>
              <a:ahLst/>
              <a:cxnLst/>
              <a:rect l="l" t="t" r="r" b="b"/>
              <a:pathLst>
                <a:path w="3410" h="4154" extrusionOk="0">
                  <a:moveTo>
                    <a:pt x="2820" y="0"/>
                  </a:moveTo>
                  <a:cubicBezTo>
                    <a:pt x="2692" y="0"/>
                    <a:pt x="2539" y="27"/>
                    <a:pt x="2357" y="77"/>
                  </a:cubicBezTo>
                  <a:cubicBezTo>
                    <a:pt x="903" y="503"/>
                    <a:pt x="1" y="2558"/>
                    <a:pt x="653" y="3936"/>
                  </a:cubicBezTo>
                  <a:cubicBezTo>
                    <a:pt x="717" y="4081"/>
                    <a:pt x="802" y="4154"/>
                    <a:pt x="915" y="4154"/>
                  </a:cubicBezTo>
                  <a:cubicBezTo>
                    <a:pt x="977" y="4154"/>
                    <a:pt x="1048" y="4132"/>
                    <a:pt x="1129" y="4087"/>
                  </a:cubicBezTo>
                  <a:cubicBezTo>
                    <a:pt x="2056" y="3586"/>
                    <a:pt x="3409" y="2358"/>
                    <a:pt x="3334" y="804"/>
                  </a:cubicBezTo>
                  <a:cubicBezTo>
                    <a:pt x="3353" y="240"/>
                    <a:pt x="3203" y="0"/>
                    <a:pt x="2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49"/>
            <p:cNvSpPr/>
            <p:nvPr/>
          </p:nvSpPr>
          <p:spPr>
            <a:xfrm>
              <a:off x="5294563" y="1564850"/>
              <a:ext cx="71450" cy="100375"/>
            </a:xfrm>
            <a:custGeom>
              <a:avLst/>
              <a:gdLst/>
              <a:ahLst/>
              <a:cxnLst/>
              <a:rect l="l" t="t" r="r" b="b"/>
              <a:pathLst>
                <a:path w="2858" h="4015" extrusionOk="0">
                  <a:moveTo>
                    <a:pt x="665" y="1"/>
                  </a:moveTo>
                  <a:cubicBezTo>
                    <a:pt x="495" y="1"/>
                    <a:pt x="367" y="142"/>
                    <a:pt x="276" y="430"/>
                  </a:cubicBezTo>
                  <a:cubicBezTo>
                    <a:pt x="1" y="1232"/>
                    <a:pt x="351" y="1859"/>
                    <a:pt x="752" y="2511"/>
                  </a:cubicBezTo>
                  <a:cubicBezTo>
                    <a:pt x="1153" y="3137"/>
                    <a:pt x="1830" y="3438"/>
                    <a:pt x="2306" y="4014"/>
                  </a:cubicBezTo>
                  <a:cubicBezTo>
                    <a:pt x="2532" y="3939"/>
                    <a:pt x="2582" y="3789"/>
                    <a:pt x="2632" y="3613"/>
                  </a:cubicBezTo>
                  <a:cubicBezTo>
                    <a:pt x="2858" y="2736"/>
                    <a:pt x="2732" y="1934"/>
                    <a:pt x="2206" y="1232"/>
                  </a:cubicBezTo>
                  <a:cubicBezTo>
                    <a:pt x="1880" y="806"/>
                    <a:pt x="1454" y="481"/>
                    <a:pt x="1053" y="180"/>
                  </a:cubicBezTo>
                  <a:cubicBezTo>
                    <a:pt x="905" y="61"/>
                    <a:pt x="776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49"/>
            <p:cNvSpPr/>
            <p:nvPr/>
          </p:nvSpPr>
          <p:spPr>
            <a:xfrm>
              <a:off x="6048963" y="1885650"/>
              <a:ext cx="97125" cy="55275"/>
            </a:xfrm>
            <a:custGeom>
              <a:avLst/>
              <a:gdLst/>
              <a:ahLst/>
              <a:cxnLst/>
              <a:rect l="l" t="t" r="r" b="b"/>
              <a:pathLst>
                <a:path w="3885" h="2211" extrusionOk="0">
                  <a:moveTo>
                    <a:pt x="1911" y="1"/>
                  </a:moveTo>
                  <a:cubicBezTo>
                    <a:pt x="1406" y="1"/>
                    <a:pt x="942" y="142"/>
                    <a:pt x="577" y="656"/>
                  </a:cubicBezTo>
                  <a:cubicBezTo>
                    <a:pt x="326" y="982"/>
                    <a:pt x="0" y="1408"/>
                    <a:pt x="176" y="1784"/>
                  </a:cubicBezTo>
                  <a:cubicBezTo>
                    <a:pt x="376" y="2185"/>
                    <a:pt x="927" y="2160"/>
                    <a:pt x="1328" y="2210"/>
                  </a:cubicBezTo>
                  <a:cubicBezTo>
                    <a:pt x="2381" y="2135"/>
                    <a:pt x="3133" y="1609"/>
                    <a:pt x="3709" y="781"/>
                  </a:cubicBezTo>
                  <a:cubicBezTo>
                    <a:pt x="3885" y="506"/>
                    <a:pt x="3785" y="330"/>
                    <a:pt x="3459" y="255"/>
                  </a:cubicBezTo>
                  <a:cubicBezTo>
                    <a:pt x="3208" y="205"/>
                    <a:pt x="2983" y="130"/>
                    <a:pt x="2707" y="80"/>
                  </a:cubicBezTo>
                  <a:cubicBezTo>
                    <a:pt x="2436" y="37"/>
                    <a:pt x="2168" y="1"/>
                    <a:pt x="1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49"/>
            <p:cNvSpPr/>
            <p:nvPr/>
          </p:nvSpPr>
          <p:spPr>
            <a:xfrm>
              <a:off x="6045188" y="1952525"/>
              <a:ext cx="103425" cy="57300"/>
            </a:xfrm>
            <a:custGeom>
              <a:avLst/>
              <a:gdLst/>
              <a:ahLst/>
              <a:cxnLst/>
              <a:rect l="l" t="t" r="r" b="b"/>
              <a:pathLst>
                <a:path w="4137" h="2292" extrusionOk="0">
                  <a:moveTo>
                    <a:pt x="2134" y="0"/>
                  </a:moveTo>
                  <a:cubicBezTo>
                    <a:pt x="1516" y="0"/>
                    <a:pt x="964" y="217"/>
                    <a:pt x="477" y="663"/>
                  </a:cubicBezTo>
                  <a:cubicBezTo>
                    <a:pt x="151" y="939"/>
                    <a:pt x="1" y="1640"/>
                    <a:pt x="176" y="1966"/>
                  </a:cubicBezTo>
                  <a:cubicBezTo>
                    <a:pt x="377" y="2292"/>
                    <a:pt x="728" y="2242"/>
                    <a:pt x="1053" y="2267"/>
                  </a:cubicBezTo>
                  <a:lnTo>
                    <a:pt x="1379" y="2267"/>
                  </a:lnTo>
                  <a:cubicBezTo>
                    <a:pt x="2156" y="2242"/>
                    <a:pt x="3134" y="1841"/>
                    <a:pt x="3735" y="1239"/>
                  </a:cubicBezTo>
                  <a:cubicBezTo>
                    <a:pt x="4136" y="838"/>
                    <a:pt x="4111" y="588"/>
                    <a:pt x="3585" y="387"/>
                  </a:cubicBezTo>
                  <a:cubicBezTo>
                    <a:pt x="3259" y="237"/>
                    <a:pt x="2933" y="111"/>
                    <a:pt x="2582" y="36"/>
                  </a:cubicBezTo>
                  <a:cubicBezTo>
                    <a:pt x="2429" y="12"/>
                    <a:pt x="2280" y="0"/>
                    <a:pt x="2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49"/>
            <p:cNvSpPr/>
            <p:nvPr/>
          </p:nvSpPr>
          <p:spPr>
            <a:xfrm>
              <a:off x="6094063" y="2539175"/>
              <a:ext cx="99025" cy="48775"/>
            </a:xfrm>
            <a:custGeom>
              <a:avLst/>
              <a:gdLst/>
              <a:ahLst/>
              <a:cxnLst/>
              <a:rect l="l" t="t" r="r" b="b"/>
              <a:pathLst>
                <a:path w="3961" h="1951" extrusionOk="0">
                  <a:moveTo>
                    <a:pt x="2682" y="0"/>
                  </a:moveTo>
                  <a:cubicBezTo>
                    <a:pt x="2648" y="0"/>
                    <a:pt x="2615" y="1"/>
                    <a:pt x="2582" y="4"/>
                  </a:cubicBezTo>
                  <a:cubicBezTo>
                    <a:pt x="2560" y="3"/>
                    <a:pt x="2539" y="3"/>
                    <a:pt x="2517" y="3"/>
                  </a:cubicBezTo>
                  <a:cubicBezTo>
                    <a:pt x="1477" y="3"/>
                    <a:pt x="816" y="595"/>
                    <a:pt x="226" y="1282"/>
                  </a:cubicBezTo>
                  <a:cubicBezTo>
                    <a:pt x="1" y="1558"/>
                    <a:pt x="201" y="1758"/>
                    <a:pt x="477" y="1834"/>
                  </a:cubicBezTo>
                  <a:cubicBezTo>
                    <a:pt x="776" y="1913"/>
                    <a:pt x="1064" y="1951"/>
                    <a:pt x="1341" y="1951"/>
                  </a:cubicBezTo>
                  <a:cubicBezTo>
                    <a:pt x="2200" y="1951"/>
                    <a:pt x="2959" y="1588"/>
                    <a:pt x="3660" y="981"/>
                  </a:cubicBezTo>
                  <a:cubicBezTo>
                    <a:pt x="3961" y="706"/>
                    <a:pt x="3885" y="480"/>
                    <a:pt x="3585" y="280"/>
                  </a:cubicBezTo>
                  <a:cubicBezTo>
                    <a:pt x="3292" y="99"/>
                    <a:pt x="2979" y="0"/>
                    <a:pt x="2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49"/>
            <p:cNvSpPr/>
            <p:nvPr/>
          </p:nvSpPr>
          <p:spPr>
            <a:xfrm>
              <a:off x="6040188" y="2602550"/>
              <a:ext cx="118450" cy="75200"/>
            </a:xfrm>
            <a:custGeom>
              <a:avLst/>
              <a:gdLst/>
              <a:ahLst/>
              <a:cxnLst/>
              <a:rect l="l" t="t" r="r" b="b"/>
              <a:pathLst>
                <a:path w="4738" h="3008" extrusionOk="0">
                  <a:moveTo>
                    <a:pt x="3058" y="0"/>
                  </a:moveTo>
                  <a:cubicBezTo>
                    <a:pt x="2782" y="25"/>
                    <a:pt x="2507" y="50"/>
                    <a:pt x="2256" y="126"/>
                  </a:cubicBezTo>
                  <a:cubicBezTo>
                    <a:pt x="1153" y="401"/>
                    <a:pt x="351" y="1028"/>
                    <a:pt x="101" y="2206"/>
                  </a:cubicBezTo>
                  <a:cubicBezTo>
                    <a:pt x="0" y="2682"/>
                    <a:pt x="151" y="2958"/>
                    <a:pt x="652" y="3008"/>
                  </a:cubicBezTo>
                  <a:cubicBezTo>
                    <a:pt x="953" y="3008"/>
                    <a:pt x="1253" y="2983"/>
                    <a:pt x="1554" y="2933"/>
                  </a:cubicBezTo>
                  <a:cubicBezTo>
                    <a:pt x="2908" y="2732"/>
                    <a:pt x="3910" y="2030"/>
                    <a:pt x="4587" y="827"/>
                  </a:cubicBezTo>
                  <a:cubicBezTo>
                    <a:pt x="4737" y="552"/>
                    <a:pt x="4687" y="276"/>
                    <a:pt x="4311" y="201"/>
                  </a:cubicBezTo>
                  <a:cubicBezTo>
                    <a:pt x="3885" y="126"/>
                    <a:pt x="3459" y="50"/>
                    <a:pt x="30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49"/>
            <p:cNvSpPr/>
            <p:nvPr/>
          </p:nvSpPr>
          <p:spPr>
            <a:xfrm>
              <a:off x="6053963" y="2815650"/>
              <a:ext cx="100275" cy="50075"/>
            </a:xfrm>
            <a:custGeom>
              <a:avLst/>
              <a:gdLst/>
              <a:ahLst/>
              <a:cxnLst/>
              <a:rect l="l" t="t" r="r" b="b"/>
              <a:pathLst>
                <a:path w="4011" h="2003" extrusionOk="0">
                  <a:moveTo>
                    <a:pt x="1317" y="0"/>
                  </a:moveTo>
                  <a:cubicBezTo>
                    <a:pt x="974" y="0"/>
                    <a:pt x="624" y="55"/>
                    <a:pt x="276" y="173"/>
                  </a:cubicBezTo>
                  <a:cubicBezTo>
                    <a:pt x="51" y="248"/>
                    <a:pt x="1" y="349"/>
                    <a:pt x="76" y="574"/>
                  </a:cubicBezTo>
                  <a:cubicBezTo>
                    <a:pt x="352" y="1376"/>
                    <a:pt x="1204" y="2003"/>
                    <a:pt x="2081" y="2003"/>
                  </a:cubicBezTo>
                  <a:cubicBezTo>
                    <a:pt x="2632" y="2003"/>
                    <a:pt x="3159" y="1827"/>
                    <a:pt x="3635" y="1552"/>
                  </a:cubicBezTo>
                  <a:cubicBezTo>
                    <a:pt x="3936" y="1426"/>
                    <a:pt x="4011" y="1176"/>
                    <a:pt x="3735" y="950"/>
                  </a:cubicBezTo>
                  <a:cubicBezTo>
                    <a:pt x="3065" y="371"/>
                    <a:pt x="2212" y="0"/>
                    <a:pt x="1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49"/>
            <p:cNvSpPr/>
            <p:nvPr/>
          </p:nvSpPr>
          <p:spPr>
            <a:xfrm>
              <a:off x="6004038" y="2102750"/>
              <a:ext cx="104175" cy="115875"/>
            </a:xfrm>
            <a:custGeom>
              <a:avLst/>
              <a:gdLst/>
              <a:ahLst/>
              <a:cxnLst/>
              <a:rect l="l" t="t" r="r" b="b"/>
              <a:pathLst>
                <a:path w="4167" h="4635" extrusionOk="0">
                  <a:moveTo>
                    <a:pt x="3811" y="0"/>
                  </a:moveTo>
                  <a:cubicBezTo>
                    <a:pt x="3732" y="0"/>
                    <a:pt x="3638" y="14"/>
                    <a:pt x="3526" y="42"/>
                  </a:cubicBezTo>
                  <a:cubicBezTo>
                    <a:pt x="1722" y="493"/>
                    <a:pt x="318" y="2323"/>
                    <a:pt x="43" y="4077"/>
                  </a:cubicBezTo>
                  <a:cubicBezTo>
                    <a:pt x="1" y="4391"/>
                    <a:pt x="46" y="4634"/>
                    <a:pt x="309" y="4634"/>
                  </a:cubicBezTo>
                  <a:cubicBezTo>
                    <a:pt x="362" y="4634"/>
                    <a:pt x="423" y="4625"/>
                    <a:pt x="494" y="4604"/>
                  </a:cubicBezTo>
                  <a:cubicBezTo>
                    <a:pt x="2148" y="4504"/>
                    <a:pt x="3050" y="4153"/>
                    <a:pt x="3727" y="2524"/>
                  </a:cubicBezTo>
                  <a:cubicBezTo>
                    <a:pt x="3978" y="1897"/>
                    <a:pt x="4053" y="1220"/>
                    <a:pt x="4128" y="544"/>
                  </a:cubicBezTo>
                  <a:cubicBezTo>
                    <a:pt x="4167" y="173"/>
                    <a:pt x="4085" y="0"/>
                    <a:pt x="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49"/>
            <p:cNvSpPr/>
            <p:nvPr/>
          </p:nvSpPr>
          <p:spPr>
            <a:xfrm>
              <a:off x="6023263" y="2898350"/>
              <a:ext cx="92125" cy="150425"/>
            </a:xfrm>
            <a:custGeom>
              <a:avLst/>
              <a:gdLst/>
              <a:ahLst/>
              <a:cxnLst/>
              <a:rect l="l" t="t" r="r" b="b"/>
              <a:pathLst>
                <a:path w="3685" h="6017" extrusionOk="0">
                  <a:moveTo>
                    <a:pt x="1529" y="0"/>
                  </a:moveTo>
                  <a:cubicBezTo>
                    <a:pt x="1379" y="0"/>
                    <a:pt x="1260" y="49"/>
                    <a:pt x="1153" y="173"/>
                  </a:cubicBezTo>
                  <a:cubicBezTo>
                    <a:pt x="452" y="1026"/>
                    <a:pt x="1" y="1978"/>
                    <a:pt x="176" y="3106"/>
                  </a:cubicBezTo>
                  <a:cubicBezTo>
                    <a:pt x="326" y="4133"/>
                    <a:pt x="878" y="4985"/>
                    <a:pt x="1529" y="5762"/>
                  </a:cubicBezTo>
                  <a:cubicBezTo>
                    <a:pt x="1656" y="5917"/>
                    <a:pt x="1806" y="6016"/>
                    <a:pt x="1958" y="6016"/>
                  </a:cubicBezTo>
                  <a:cubicBezTo>
                    <a:pt x="2077" y="6016"/>
                    <a:pt x="2196" y="5956"/>
                    <a:pt x="2306" y="5813"/>
                  </a:cubicBezTo>
                  <a:cubicBezTo>
                    <a:pt x="3083" y="4885"/>
                    <a:pt x="3585" y="3833"/>
                    <a:pt x="3685" y="2855"/>
                  </a:cubicBezTo>
                  <a:cubicBezTo>
                    <a:pt x="3635" y="1251"/>
                    <a:pt x="2933" y="324"/>
                    <a:pt x="1730" y="23"/>
                  </a:cubicBezTo>
                  <a:cubicBezTo>
                    <a:pt x="1657" y="8"/>
                    <a:pt x="1590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49"/>
            <p:cNvSpPr/>
            <p:nvPr/>
          </p:nvSpPr>
          <p:spPr>
            <a:xfrm>
              <a:off x="5959363" y="1861150"/>
              <a:ext cx="99650" cy="66600"/>
            </a:xfrm>
            <a:custGeom>
              <a:avLst/>
              <a:gdLst/>
              <a:ahLst/>
              <a:cxnLst/>
              <a:rect l="l" t="t" r="r" b="b"/>
              <a:pathLst>
                <a:path w="3986" h="2664" extrusionOk="0">
                  <a:moveTo>
                    <a:pt x="2754" y="1"/>
                  </a:moveTo>
                  <a:cubicBezTo>
                    <a:pt x="2500" y="1"/>
                    <a:pt x="2243" y="20"/>
                    <a:pt x="1980" y="57"/>
                  </a:cubicBezTo>
                  <a:cubicBezTo>
                    <a:pt x="902" y="182"/>
                    <a:pt x="176" y="959"/>
                    <a:pt x="176" y="2062"/>
                  </a:cubicBezTo>
                  <a:cubicBezTo>
                    <a:pt x="251" y="2238"/>
                    <a:pt x="0" y="2664"/>
                    <a:pt x="451" y="2664"/>
                  </a:cubicBezTo>
                  <a:cubicBezTo>
                    <a:pt x="1980" y="2639"/>
                    <a:pt x="3058" y="1837"/>
                    <a:pt x="3810" y="558"/>
                  </a:cubicBezTo>
                  <a:cubicBezTo>
                    <a:pt x="3985" y="258"/>
                    <a:pt x="3910" y="82"/>
                    <a:pt x="3509" y="57"/>
                  </a:cubicBezTo>
                  <a:cubicBezTo>
                    <a:pt x="3258" y="20"/>
                    <a:pt x="3008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49"/>
            <p:cNvSpPr/>
            <p:nvPr/>
          </p:nvSpPr>
          <p:spPr>
            <a:xfrm>
              <a:off x="5933038" y="2540350"/>
              <a:ext cx="144775" cy="65125"/>
            </a:xfrm>
            <a:custGeom>
              <a:avLst/>
              <a:gdLst/>
              <a:ahLst/>
              <a:cxnLst/>
              <a:rect l="l" t="t" r="r" b="b"/>
              <a:pathLst>
                <a:path w="5791" h="2605" extrusionOk="0">
                  <a:moveTo>
                    <a:pt x="2278" y="0"/>
                  </a:moveTo>
                  <a:cubicBezTo>
                    <a:pt x="1490" y="0"/>
                    <a:pt x="775" y="246"/>
                    <a:pt x="226" y="909"/>
                  </a:cubicBezTo>
                  <a:cubicBezTo>
                    <a:pt x="1" y="1185"/>
                    <a:pt x="51" y="1411"/>
                    <a:pt x="326" y="1611"/>
                  </a:cubicBezTo>
                  <a:cubicBezTo>
                    <a:pt x="1165" y="2147"/>
                    <a:pt x="2048" y="2596"/>
                    <a:pt x="3114" y="2596"/>
                  </a:cubicBezTo>
                  <a:cubicBezTo>
                    <a:pt x="3195" y="2596"/>
                    <a:pt x="3276" y="2594"/>
                    <a:pt x="3359" y="2589"/>
                  </a:cubicBezTo>
                  <a:cubicBezTo>
                    <a:pt x="3454" y="2599"/>
                    <a:pt x="3550" y="2604"/>
                    <a:pt x="3645" y="2604"/>
                  </a:cubicBezTo>
                  <a:cubicBezTo>
                    <a:pt x="4225" y="2604"/>
                    <a:pt x="4801" y="2414"/>
                    <a:pt x="5339" y="2112"/>
                  </a:cubicBezTo>
                  <a:cubicBezTo>
                    <a:pt x="5765" y="1862"/>
                    <a:pt x="5790" y="1661"/>
                    <a:pt x="5439" y="1335"/>
                  </a:cubicBezTo>
                  <a:cubicBezTo>
                    <a:pt x="4637" y="508"/>
                    <a:pt x="3660" y="57"/>
                    <a:pt x="2507" y="7"/>
                  </a:cubicBezTo>
                  <a:cubicBezTo>
                    <a:pt x="2430" y="3"/>
                    <a:pt x="2353" y="0"/>
                    <a:pt x="2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49"/>
            <p:cNvSpPr/>
            <p:nvPr/>
          </p:nvSpPr>
          <p:spPr>
            <a:xfrm>
              <a:off x="5951213" y="2470050"/>
              <a:ext cx="110925" cy="56700"/>
            </a:xfrm>
            <a:custGeom>
              <a:avLst/>
              <a:gdLst/>
              <a:ahLst/>
              <a:cxnLst/>
              <a:rect l="l" t="t" r="r" b="b"/>
              <a:pathLst>
                <a:path w="4437" h="2268" extrusionOk="0">
                  <a:moveTo>
                    <a:pt x="2367" y="1"/>
                  </a:moveTo>
                  <a:cubicBezTo>
                    <a:pt x="1608" y="1"/>
                    <a:pt x="963" y="370"/>
                    <a:pt x="351" y="839"/>
                  </a:cubicBezTo>
                  <a:cubicBezTo>
                    <a:pt x="0" y="1090"/>
                    <a:pt x="0" y="1290"/>
                    <a:pt x="376" y="1516"/>
                  </a:cubicBezTo>
                  <a:cubicBezTo>
                    <a:pt x="1128" y="1967"/>
                    <a:pt x="1955" y="2167"/>
                    <a:pt x="2832" y="2268"/>
                  </a:cubicBezTo>
                  <a:cubicBezTo>
                    <a:pt x="3309" y="2218"/>
                    <a:pt x="3785" y="2117"/>
                    <a:pt x="4186" y="1842"/>
                  </a:cubicBezTo>
                  <a:cubicBezTo>
                    <a:pt x="4386" y="1691"/>
                    <a:pt x="4436" y="1566"/>
                    <a:pt x="4336" y="1290"/>
                  </a:cubicBezTo>
                  <a:cubicBezTo>
                    <a:pt x="4086" y="614"/>
                    <a:pt x="3584" y="213"/>
                    <a:pt x="2908" y="62"/>
                  </a:cubicBezTo>
                  <a:cubicBezTo>
                    <a:pt x="2721" y="20"/>
                    <a:pt x="254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49"/>
            <p:cNvSpPr/>
            <p:nvPr/>
          </p:nvSpPr>
          <p:spPr>
            <a:xfrm>
              <a:off x="4766363" y="1465875"/>
              <a:ext cx="119075" cy="52300"/>
            </a:xfrm>
            <a:custGeom>
              <a:avLst/>
              <a:gdLst/>
              <a:ahLst/>
              <a:cxnLst/>
              <a:rect l="l" t="t" r="r" b="b"/>
              <a:pathLst>
                <a:path w="4763" h="2092" extrusionOk="0">
                  <a:moveTo>
                    <a:pt x="2422" y="0"/>
                  </a:moveTo>
                  <a:cubicBezTo>
                    <a:pt x="1828" y="0"/>
                    <a:pt x="1256" y="130"/>
                    <a:pt x="727" y="429"/>
                  </a:cubicBezTo>
                  <a:cubicBezTo>
                    <a:pt x="26" y="805"/>
                    <a:pt x="1" y="1206"/>
                    <a:pt x="677" y="1658"/>
                  </a:cubicBezTo>
                  <a:cubicBezTo>
                    <a:pt x="1114" y="1949"/>
                    <a:pt x="1620" y="2091"/>
                    <a:pt x="2133" y="2091"/>
                  </a:cubicBezTo>
                  <a:cubicBezTo>
                    <a:pt x="3033" y="2091"/>
                    <a:pt x="3955" y="1652"/>
                    <a:pt x="4562" y="805"/>
                  </a:cubicBezTo>
                  <a:cubicBezTo>
                    <a:pt x="4763" y="530"/>
                    <a:pt x="4587" y="379"/>
                    <a:pt x="4336" y="304"/>
                  </a:cubicBezTo>
                  <a:cubicBezTo>
                    <a:pt x="3803" y="142"/>
                    <a:pt x="3269" y="1"/>
                    <a:pt x="2715" y="1"/>
                  </a:cubicBezTo>
                  <a:cubicBezTo>
                    <a:pt x="2671" y="1"/>
                    <a:pt x="2626" y="2"/>
                    <a:pt x="2582" y="3"/>
                  </a:cubicBezTo>
                  <a:cubicBezTo>
                    <a:pt x="2529" y="1"/>
                    <a:pt x="2475" y="0"/>
                    <a:pt x="2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49"/>
            <p:cNvSpPr/>
            <p:nvPr/>
          </p:nvSpPr>
          <p:spPr>
            <a:xfrm>
              <a:off x="5920513" y="2235375"/>
              <a:ext cx="130975" cy="64275"/>
            </a:xfrm>
            <a:custGeom>
              <a:avLst/>
              <a:gdLst/>
              <a:ahLst/>
              <a:cxnLst/>
              <a:rect l="l" t="t" r="r" b="b"/>
              <a:pathLst>
                <a:path w="5239" h="2571" extrusionOk="0">
                  <a:moveTo>
                    <a:pt x="2431" y="1"/>
                  </a:moveTo>
                  <a:cubicBezTo>
                    <a:pt x="1654" y="1"/>
                    <a:pt x="1053" y="176"/>
                    <a:pt x="602" y="552"/>
                  </a:cubicBezTo>
                  <a:cubicBezTo>
                    <a:pt x="0" y="1078"/>
                    <a:pt x="0" y="1579"/>
                    <a:pt x="677" y="2056"/>
                  </a:cubicBezTo>
                  <a:cubicBezTo>
                    <a:pt x="1155" y="2404"/>
                    <a:pt x="1788" y="2571"/>
                    <a:pt x="2439" y="2571"/>
                  </a:cubicBezTo>
                  <a:cubicBezTo>
                    <a:pt x="3424" y="2571"/>
                    <a:pt x="4449" y="2189"/>
                    <a:pt x="5038" y="1479"/>
                  </a:cubicBezTo>
                  <a:cubicBezTo>
                    <a:pt x="5238" y="1254"/>
                    <a:pt x="5238" y="1028"/>
                    <a:pt x="4963" y="853"/>
                  </a:cubicBezTo>
                  <a:cubicBezTo>
                    <a:pt x="4186" y="351"/>
                    <a:pt x="3359" y="1"/>
                    <a:pt x="24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49"/>
            <p:cNvSpPr/>
            <p:nvPr/>
          </p:nvSpPr>
          <p:spPr>
            <a:xfrm>
              <a:off x="5960613" y="1763075"/>
              <a:ext cx="70825" cy="87775"/>
            </a:xfrm>
            <a:custGeom>
              <a:avLst/>
              <a:gdLst/>
              <a:ahLst/>
              <a:cxnLst/>
              <a:rect l="l" t="t" r="r" b="b"/>
              <a:pathLst>
                <a:path w="2833" h="3511" extrusionOk="0">
                  <a:moveTo>
                    <a:pt x="2233" y="0"/>
                  </a:moveTo>
                  <a:cubicBezTo>
                    <a:pt x="2171" y="0"/>
                    <a:pt x="2096" y="22"/>
                    <a:pt x="2005" y="70"/>
                  </a:cubicBezTo>
                  <a:cubicBezTo>
                    <a:pt x="1579" y="321"/>
                    <a:pt x="1103" y="521"/>
                    <a:pt x="727" y="872"/>
                  </a:cubicBezTo>
                  <a:cubicBezTo>
                    <a:pt x="276" y="1273"/>
                    <a:pt x="0" y="1750"/>
                    <a:pt x="25" y="2451"/>
                  </a:cubicBezTo>
                  <a:cubicBezTo>
                    <a:pt x="0" y="2677"/>
                    <a:pt x="101" y="2953"/>
                    <a:pt x="201" y="3228"/>
                  </a:cubicBezTo>
                  <a:cubicBezTo>
                    <a:pt x="274" y="3429"/>
                    <a:pt x="400" y="3510"/>
                    <a:pt x="561" y="3510"/>
                  </a:cubicBezTo>
                  <a:cubicBezTo>
                    <a:pt x="620" y="3510"/>
                    <a:pt x="684" y="3499"/>
                    <a:pt x="752" y="3479"/>
                  </a:cubicBezTo>
                  <a:cubicBezTo>
                    <a:pt x="1880" y="3128"/>
                    <a:pt x="2832" y="1449"/>
                    <a:pt x="2532" y="346"/>
                  </a:cubicBezTo>
                  <a:cubicBezTo>
                    <a:pt x="2477" y="147"/>
                    <a:pt x="2397" y="0"/>
                    <a:pt x="2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49"/>
            <p:cNvSpPr/>
            <p:nvPr/>
          </p:nvSpPr>
          <p:spPr>
            <a:xfrm>
              <a:off x="5920513" y="2834375"/>
              <a:ext cx="99025" cy="125200"/>
            </a:xfrm>
            <a:custGeom>
              <a:avLst/>
              <a:gdLst/>
              <a:ahLst/>
              <a:cxnLst/>
              <a:rect l="l" t="t" r="r" b="b"/>
              <a:pathLst>
                <a:path w="3961" h="5008" extrusionOk="0">
                  <a:moveTo>
                    <a:pt x="1003" y="0"/>
                  </a:moveTo>
                  <a:cubicBezTo>
                    <a:pt x="897" y="0"/>
                    <a:pt x="788" y="9"/>
                    <a:pt x="677" y="26"/>
                  </a:cubicBezTo>
                  <a:cubicBezTo>
                    <a:pt x="301" y="101"/>
                    <a:pt x="75" y="301"/>
                    <a:pt x="50" y="702"/>
                  </a:cubicBezTo>
                  <a:cubicBezTo>
                    <a:pt x="0" y="1229"/>
                    <a:pt x="101" y="1730"/>
                    <a:pt x="351" y="2206"/>
                  </a:cubicBezTo>
                  <a:cubicBezTo>
                    <a:pt x="877" y="3259"/>
                    <a:pt x="1679" y="4011"/>
                    <a:pt x="2632" y="4662"/>
                  </a:cubicBezTo>
                  <a:cubicBezTo>
                    <a:pt x="2859" y="4814"/>
                    <a:pt x="3100" y="5008"/>
                    <a:pt x="3356" y="5008"/>
                  </a:cubicBezTo>
                  <a:cubicBezTo>
                    <a:pt x="3439" y="5008"/>
                    <a:pt x="3523" y="4987"/>
                    <a:pt x="3609" y="4938"/>
                  </a:cubicBezTo>
                  <a:cubicBezTo>
                    <a:pt x="3960" y="4762"/>
                    <a:pt x="3835" y="4336"/>
                    <a:pt x="3810" y="3910"/>
                  </a:cubicBezTo>
                  <a:cubicBezTo>
                    <a:pt x="3810" y="2657"/>
                    <a:pt x="3484" y="1454"/>
                    <a:pt x="2381" y="552"/>
                  </a:cubicBezTo>
                  <a:cubicBezTo>
                    <a:pt x="1986" y="198"/>
                    <a:pt x="1522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49"/>
            <p:cNvSpPr/>
            <p:nvPr/>
          </p:nvSpPr>
          <p:spPr>
            <a:xfrm>
              <a:off x="3776388" y="2714300"/>
              <a:ext cx="72700" cy="134500"/>
            </a:xfrm>
            <a:custGeom>
              <a:avLst/>
              <a:gdLst/>
              <a:ahLst/>
              <a:cxnLst/>
              <a:rect l="l" t="t" r="r" b="b"/>
              <a:pathLst>
                <a:path w="2908" h="5380" extrusionOk="0">
                  <a:moveTo>
                    <a:pt x="1582" y="1"/>
                  </a:moveTo>
                  <a:cubicBezTo>
                    <a:pt x="1500" y="1"/>
                    <a:pt x="1416" y="23"/>
                    <a:pt x="1329" y="67"/>
                  </a:cubicBezTo>
                  <a:cubicBezTo>
                    <a:pt x="552" y="493"/>
                    <a:pt x="0" y="1746"/>
                    <a:pt x="176" y="2623"/>
                  </a:cubicBezTo>
                  <a:cubicBezTo>
                    <a:pt x="376" y="3651"/>
                    <a:pt x="978" y="4403"/>
                    <a:pt x="1680" y="5104"/>
                  </a:cubicBezTo>
                  <a:cubicBezTo>
                    <a:pt x="1854" y="5289"/>
                    <a:pt x="2004" y="5380"/>
                    <a:pt x="2135" y="5380"/>
                  </a:cubicBezTo>
                  <a:cubicBezTo>
                    <a:pt x="2306" y="5380"/>
                    <a:pt x="2443" y="5227"/>
                    <a:pt x="2557" y="4929"/>
                  </a:cubicBezTo>
                  <a:cubicBezTo>
                    <a:pt x="2807" y="4327"/>
                    <a:pt x="2883" y="3701"/>
                    <a:pt x="2908" y="3074"/>
                  </a:cubicBezTo>
                  <a:cubicBezTo>
                    <a:pt x="2908" y="2047"/>
                    <a:pt x="2657" y="1069"/>
                    <a:pt x="2005" y="242"/>
                  </a:cubicBezTo>
                  <a:cubicBezTo>
                    <a:pt x="1875" y="79"/>
                    <a:pt x="1734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49"/>
            <p:cNvSpPr/>
            <p:nvPr/>
          </p:nvSpPr>
          <p:spPr>
            <a:xfrm>
              <a:off x="4536413" y="1390000"/>
              <a:ext cx="125975" cy="71450"/>
            </a:xfrm>
            <a:custGeom>
              <a:avLst/>
              <a:gdLst/>
              <a:ahLst/>
              <a:cxnLst/>
              <a:rect l="l" t="t" r="r" b="b"/>
              <a:pathLst>
                <a:path w="5039" h="2858" extrusionOk="0">
                  <a:moveTo>
                    <a:pt x="3060" y="1"/>
                  </a:moveTo>
                  <a:cubicBezTo>
                    <a:pt x="2087" y="1"/>
                    <a:pt x="1229" y="322"/>
                    <a:pt x="627" y="1284"/>
                  </a:cubicBezTo>
                  <a:cubicBezTo>
                    <a:pt x="402" y="1660"/>
                    <a:pt x="1" y="2036"/>
                    <a:pt x="201" y="2487"/>
                  </a:cubicBezTo>
                  <a:cubicBezTo>
                    <a:pt x="319" y="2798"/>
                    <a:pt x="569" y="2855"/>
                    <a:pt x="841" y="2855"/>
                  </a:cubicBezTo>
                  <a:cubicBezTo>
                    <a:pt x="1000" y="2855"/>
                    <a:pt x="1167" y="2836"/>
                    <a:pt x="1320" y="2836"/>
                  </a:cubicBezTo>
                  <a:cubicBezTo>
                    <a:pt x="1349" y="2836"/>
                    <a:pt x="1377" y="2836"/>
                    <a:pt x="1404" y="2838"/>
                  </a:cubicBezTo>
                  <a:cubicBezTo>
                    <a:pt x="1533" y="2851"/>
                    <a:pt x="1658" y="2858"/>
                    <a:pt x="1778" y="2858"/>
                  </a:cubicBezTo>
                  <a:cubicBezTo>
                    <a:pt x="3232" y="2858"/>
                    <a:pt x="4122" y="1913"/>
                    <a:pt x="4863" y="733"/>
                  </a:cubicBezTo>
                  <a:cubicBezTo>
                    <a:pt x="5038" y="457"/>
                    <a:pt x="4988" y="231"/>
                    <a:pt x="4612" y="181"/>
                  </a:cubicBezTo>
                  <a:cubicBezTo>
                    <a:pt x="4361" y="156"/>
                    <a:pt x="4086" y="81"/>
                    <a:pt x="3810" y="56"/>
                  </a:cubicBezTo>
                  <a:cubicBezTo>
                    <a:pt x="3554" y="21"/>
                    <a:pt x="3304" y="1"/>
                    <a:pt x="3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49"/>
            <p:cNvSpPr/>
            <p:nvPr/>
          </p:nvSpPr>
          <p:spPr>
            <a:xfrm>
              <a:off x="5956213" y="1984075"/>
              <a:ext cx="73350" cy="42675"/>
            </a:xfrm>
            <a:custGeom>
              <a:avLst/>
              <a:gdLst/>
              <a:ahLst/>
              <a:cxnLst/>
              <a:rect l="l" t="t" r="r" b="b"/>
              <a:pathLst>
                <a:path w="2934" h="1707" extrusionOk="0">
                  <a:moveTo>
                    <a:pt x="982" y="1"/>
                  </a:moveTo>
                  <a:cubicBezTo>
                    <a:pt x="830" y="1"/>
                    <a:pt x="679" y="27"/>
                    <a:pt x="527" y="78"/>
                  </a:cubicBezTo>
                  <a:cubicBezTo>
                    <a:pt x="126" y="203"/>
                    <a:pt x="1" y="428"/>
                    <a:pt x="201" y="829"/>
                  </a:cubicBezTo>
                  <a:cubicBezTo>
                    <a:pt x="552" y="1456"/>
                    <a:pt x="1104" y="1656"/>
                    <a:pt x="1856" y="1707"/>
                  </a:cubicBezTo>
                  <a:cubicBezTo>
                    <a:pt x="1981" y="1682"/>
                    <a:pt x="2181" y="1707"/>
                    <a:pt x="2357" y="1656"/>
                  </a:cubicBezTo>
                  <a:cubicBezTo>
                    <a:pt x="2858" y="1531"/>
                    <a:pt x="2933" y="1230"/>
                    <a:pt x="2582" y="880"/>
                  </a:cubicBezTo>
                  <a:cubicBezTo>
                    <a:pt x="2307" y="604"/>
                    <a:pt x="1981" y="353"/>
                    <a:pt x="1655" y="178"/>
                  </a:cubicBezTo>
                  <a:cubicBezTo>
                    <a:pt x="1431" y="58"/>
                    <a:pt x="1206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49"/>
            <p:cNvSpPr/>
            <p:nvPr/>
          </p:nvSpPr>
          <p:spPr>
            <a:xfrm>
              <a:off x="4083413" y="2011650"/>
              <a:ext cx="119075" cy="77150"/>
            </a:xfrm>
            <a:custGeom>
              <a:avLst/>
              <a:gdLst/>
              <a:ahLst/>
              <a:cxnLst/>
              <a:rect l="l" t="t" r="r" b="b"/>
              <a:pathLst>
                <a:path w="4763" h="3086" extrusionOk="0">
                  <a:moveTo>
                    <a:pt x="304" y="0"/>
                  </a:moveTo>
                  <a:cubicBezTo>
                    <a:pt x="0" y="0"/>
                    <a:pt x="5" y="238"/>
                    <a:pt x="100" y="453"/>
                  </a:cubicBezTo>
                  <a:cubicBezTo>
                    <a:pt x="326" y="980"/>
                    <a:pt x="552" y="1531"/>
                    <a:pt x="953" y="1982"/>
                  </a:cubicBezTo>
                  <a:cubicBezTo>
                    <a:pt x="1536" y="2687"/>
                    <a:pt x="2262" y="3086"/>
                    <a:pt x="3312" y="3086"/>
                  </a:cubicBezTo>
                  <a:cubicBezTo>
                    <a:pt x="3344" y="3086"/>
                    <a:pt x="3376" y="3086"/>
                    <a:pt x="3409" y="3085"/>
                  </a:cubicBezTo>
                  <a:cubicBezTo>
                    <a:pt x="3559" y="3085"/>
                    <a:pt x="3835" y="3085"/>
                    <a:pt x="4136" y="3010"/>
                  </a:cubicBezTo>
                  <a:cubicBezTo>
                    <a:pt x="4612" y="2859"/>
                    <a:pt x="4762" y="2584"/>
                    <a:pt x="4587" y="2132"/>
                  </a:cubicBezTo>
                  <a:cubicBezTo>
                    <a:pt x="4486" y="1857"/>
                    <a:pt x="4311" y="1631"/>
                    <a:pt x="4136" y="1406"/>
                  </a:cubicBezTo>
                  <a:cubicBezTo>
                    <a:pt x="3133" y="253"/>
                    <a:pt x="1755" y="77"/>
                    <a:pt x="351" y="2"/>
                  </a:cubicBezTo>
                  <a:cubicBezTo>
                    <a:pt x="335" y="1"/>
                    <a:pt x="319" y="0"/>
                    <a:pt x="3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49"/>
            <p:cNvSpPr/>
            <p:nvPr/>
          </p:nvSpPr>
          <p:spPr>
            <a:xfrm>
              <a:off x="3873113" y="1850125"/>
              <a:ext cx="86875" cy="102300"/>
            </a:xfrm>
            <a:custGeom>
              <a:avLst/>
              <a:gdLst/>
              <a:ahLst/>
              <a:cxnLst/>
              <a:rect l="l" t="t" r="r" b="b"/>
              <a:pathLst>
                <a:path w="3475" h="4092" extrusionOk="0">
                  <a:moveTo>
                    <a:pt x="2971" y="1"/>
                  </a:moveTo>
                  <a:cubicBezTo>
                    <a:pt x="2809" y="1"/>
                    <a:pt x="2597" y="45"/>
                    <a:pt x="2322" y="122"/>
                  </a:cubicBezTo>
                  <a:cubicBezTo>
                    <a:pt x="2071" y="197"/>
                    <a:pt x="1821" y="298"/>
                    <a:pt x="1620" y="473"/>
                  </a:cubicBezTo>
                  <a:cubicBezTo>
                    <a:pt x="643" y="1275"/>
                    <a:pt x="267" y="2378"/>
                    <a:pt x="66" y="3581"/>
                  </a:cubicBezTo>
                  <a:cubicBezTo>
                    <a:pt x="0" y="3933"/>
                    <a:pt x="204" y="4091"/>
                    <a:pt x="475" y="4091"/>
                  </a:cubicBezTo>
                  <a:cubicBezTo>
                    <a:pt x="513" y="4091"/>
                    <a:pt x="552" y="4088"/>
                    <a:pt x="593" y="4082"/>
                  </a:cubicBezTo>
                  <a:cubicBezTo>
                    <a:pt x="1896" y="3882"/>
                    <a:pt x="3425" y="2854"/>
                    <a:pt x="3475" y="1024"/>
                  </a:cubicBezTo>
                  <a:cubicBezTo>
                    <a:pt x="3475" y="286"/>
                    <a:pt x="3384" y="1"/>
                    <a:pt x="2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49"/>
            <p:cNvSpPr/>
            <p:nvPr/>
          </p:nvSpPr>
          <p:spPr>
            <a:xfrm>
              <a:off x="3719988" y="1587850"/>
              <a:ext cx="80850" cy="134725"/>
            </a:xfrm>
            <a:custGeom>
              <a:avLst/>
              <a:gdLst/>
              <a:ahLst/>
              <a:cxnLst/>
              <a:rect l="l" t="t" r="r" b="b"/>
              <a:pathLst>
                <a:path w="3234" h="5389" extrusionOk="0">
                  <a:moveTo>
                    <a:pt x="1218" y="1"/>
                  </a:moveTo>
                  <a:cubicBezTo>
                    <a:pt x="1131" y="1"/>
                    <a:pt x="1059" y="50"/>
                    <a:pt x="1003" y="162"/>
                  </a:cubicBezTo>
                  <a:cubicBezTo>
                    <a:pt x="477" y="964"/>
                    <a:pt x="1" y="1791"/>
                    <a:pt x="51" y="2769"/>
                  </a:cubicBezTo>
                  <a:cubicBezTo>
                    <a:pt x="1" y="3721"/>
                    <a:pt x="302" y="4473"/>
                    <a:pt x="1078" y="4974"/>
                  </a:cubicBezTo>
                  <a:cubicBezTo>
                    <a:pt x="1481" y="5246"/>
                    <a:pt x="1783" y="5388"/>
                    <a:pt x="2027" y="5388"/>
                  </a:cubicBezTo>
                  <a:cubicBezTo>
                    <a:pt x="2391" y="5388"/>
                    <a:pt x="2628" y="5072"/>
                    <a:pt x="2883" y="4398"/>
                  </a:cubicBezTo>
                  <a:cubicBezTo>
                    <a:pt x="2908" y="4322"/>
                    <a:pt x="2933" y="4247"/>
                    <a:pt x="2958" y="4172"/>
                  </a:cubicBezTo>
                  <a:cubicBezTo>
                    <a:pt x="3234" y="3145"/>
                    <a:pt x="2332" y="738"/>
                    <a:pt x="1454" y="87"/>
                  </a:cubicBezTo>
                  <a:cubicBezTo>
                    <a:pt x="1366" y="32"/>
                    <a:pt x="1287" y="1"/>
                    <a:pt x="1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49"/>
            <p:cNvSpPr/>
            <p:nvPr/>
          </p:nvSpPr>
          <p:spPr>
            <a:xfrm>
              <a:off x="3706213" y="1738350"/>
              <a:ext cx="114675" cy="69475"/>
            </a:xfrm>
            <a:custGeom>
              <a:avLst/>
              <a:gdLst/>
              <a:ahLst/>
              <a:cxnLst/>
              <a:rect l="l" t="t" r="r" b="b"/>
              <a:pathLst>
                <a:path w="4587" h="2779" extrusionOk="0">
                  <a:moveTo>
                    <a:pt x="831" y="0"/>
                  </a:moveTo>
                  <a:cubicBezTo>
                    <a:pt x="733" y="0"/>
                    <a:pt x="639" y="7"/>
                    <a:pt x="552" y="32"/>
                  </a:cubicBezTo>
                  <a:cubicBezTo>
                    <a:pt x="176" y="107"/>
                    <a:pt x="0" y="383"/>
                    <a:pt x="176" y="708"/>
                  </a:cubicBezTo>
                  <a:cubicBezTo>
                    <a:pt x="725" y="1904"/>
                    <a:pt x="1749" y="2778"/>
                    <a:pt x="3033" y="2778"/>
                  </a:cubicBezTo>
                  <a:cubicBezTo>
                    <a:pt x="3390" y="2778"/>
                    <a:pt x="3768" y="2710"/>
                    <a:pt x="4161" y="2563"/>
                  </a:cubicBezTo>
                  <a:cubicBezTo>
                    <a:pt x="4512" y="2438"/>
                    <a:pt x="4587" y="2237"/>
                    <a:pt x="4411" y="1937"/>
                  </a:cubicBezTo>
                  <a:cubicBezTo>
                    <a:pt x="3660" y="708"/>
                    <a:pt x="2507" y="132"/>
                    <a:pt x="1128" y="7"/>
                  </a:cubicBezTo>
                  <a:cubicBezTo>
                    <a:pt x="1028" y="7"/>
                    <a:pt x="928" y="0"/>
                    <a:pt x="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49"/>
            <p:cNvSpPr/>
            <p:nvPr/>
          </p:nvSpPr>
          <p:spPr>
            <a:xfrm>
              <a:off x="5740638" y="2254700"/>
              <a:ext cx="53200" cy="63700"/>
            </a:xfrm>
            <a:custGeom>
              <a:avLst/>
              <a:gdLst/>
              <a:ahLst/>
              <a:cxnLst/>
              <a:rect l="l" t="t" r="r" b="b"/>
              <a:pathLst>
                <a:path w="2128" h="2548" extrusionOk="0">
                  <a:moveTo>
                    <a:pt x="451" y="0"/>
                  </a:moveTo>
                  <a:cubicBezTo>
                    <a:pt x="129" y="0"/>
                    <a:pt x="1" y="197"/>
                    <a:pt x="77" y="656"/>
                  </a:cubicBezTo>
                  <a:cubicBezTo>
                    <a:pt x="228" y="1684"/>
                    <a:pt x="779" y="2135"/>
                    <a:pt x="1707" y="2511"/>
                  </a:cubicBezTo>
                  <a:cubicBezTo>
                    <a:pt x="1766" y="2536"/>
                    <a:pt x="1819" y="2548"/>
                    <a:pt x="1865" y="2548"/>
                  </a:cubicBezTo>
                  <a:cubicBezTo>
                    <a:pt x="2051" y="2548"/>
                    <a:pt x="2128" y="2351"/>
                    <a:pt x="2108" y="2009"/>
                  </a:cubicBezTo>
                  <a:cubicBezTo>
                    <a:pt x="2082" y="1859"/>
                    <a:pt x="2057" y="1608"/>
                    <a:pt x="1982" y="1358"/>
                  </a:cubicBezTo>
                  <a:cubicBezTo>
                    <a:pt x="1832" y="706"/>
                    <a:pt x="1506" y="230"/>
                    <a:pt x="804" y="55"/>
                  </a:cubicBezTo>
                  <a:cubicBezTo>
                    <a:pt x="668" y="19"/>
                    <a:pt x="550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49"/>
            <p:cNvSpPr/>
            <p:nvPr/>
          </p:nvSpPr>
          <p:spPr>
            <a:xfrm>
              <a:off x="5672538" y="2276650"/>
              <a:ext cx="48750" cy="83925"/>
            </a:xfrm>
            <a:custGeom>
              <a:avLst/>
              <a:gdLst/>
              <a:ahLst/>
              <a:cxnLst/>
              <a:rect l="l" t="t" r="r" b="b"/>
              <a:pathLst>
                <a:path w="1950" h="3357" extrusionOk="0">
                  <a:moveTo>
                    <a:pt x="1527" y="1"/>
                  </a:moveTo>
                  <a:cubicBezTo>
                    <a:pt x="1447" y="1"/>
                    <a:pt x="1353" y="43"/>
                    <a:pt x="1248" y="129"/>
                  </a:cubicBezTo>
                  <a:cubicBezTo>
                    <a:pt x="972" y="355"/>
                    <a:pt x="746" y="605"/>
                    <a:pt x="521" y="906"/>
                  </a:cubicBezTo>
                  <a:cubicBezTo>
                    <a:pt x="70" y="1532"/>
                    <a:pt x="45" y="2234"/>
                    <a:pt x="19" y="2961"/>
                  </a:cubicBezTo>
                  <a:cubicBezTo>
                    <a:pt x="0" y="3270"/>
                    <a:pt x="40" y="3356"/>
                    <a:pt x="209" y="3356"/>
                  </a:cubicBezTo>
                  <a:cubicBezTo>
                    <a:pt x="259" y="3356"/>
                    <a:pt x="321" y="3348"/>
                    <a:pt x="395" y="3337"/>
                  </a:cubicBezTo>
                  <a:cubicBezTo>
                    <a:pt x="1373" y="3187"/>
                    <a:pt x="1924" y="2485"/>
                    <a:pt x="1924" y="1307"/>
                  </a:cubicBezTo>
                  <a:cubicBezTo>
                    <a:pt x="1949" y="1031"/>
                    <a:pt x="1874" y="680"/>
                    <a:pt x="1799" y="329"/>
                  </a:cubicBezTo>
                  <a:cubicBezTo>
                    <a:pt x="1752" y="112"/>
                    <a:pt x="1658" y="1"/>
                    <a:pt x="1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49"/>
            <p:cNvSpPr/>
            <p:nvPr/>
          </p:nvSpPr>
          <p:spPr>
            <a:xfrm>
              <a:off x="5593438" y="2235075"/>
              <a:ext cx="110925" cy="66750"/>
            </a:xfrm>
            <a:custGeom>
              <a:avLst/>
              <a:gdLst/>
              <a:ahLst/>
              <a:cxnLst/>
              <a:rect l="l" t="t" r="r" b="b"/>
              <a:pathLst>
                <a:path w="4437" h="2670" extrusionOk="0">
                  <a:moveTo>
                    <a:pt x="2927" y="1"/>
                  </a:moveTo>
                  <a:cubicBezTo>
                    <a:pt x="1655" y="1"/>
                    <a:pt x="672" y="774"/>
                    <a:pt x="151" y="2068"/>
                  </a:cubicBezTo>
                  <a:cubicBezTo>
                    <a:pt x="1" y="2419"/>
                    <a:pt x="176" y="2644"/>
                    <a:pt x="552" y="2669"/>
                  </a:cubicBezTo>
                  <a:cubicBezTo>
                    <a:pt x="677" y="2669"/>
                    <a:pt x="803" y="2644"/>
                    <a:pt x="928" y="2644"/>
                  </a:cubicBezTo>
                  <a:cubicBezTo>
                    <a:pt x="2356" y="2594"/>
                    <a:pt x="3434" y="1892"/>
                    <a:pt x="4261" y="764"/>
                  </a:cubicBezTo>
                  <a:cubicBezTo>
                    <a:pt x="4437" y="514"/>
                    <a:pt x="4437" y="313"/>
                    <a:pt x="4136" y="213"/>
                  </a:cubicBezTo>
                  <a:cubicBezTo>
                    <a:pt x="3710" y="69"/>
                    <a:pt x="3306" y="1"/>
                    <a:pt x="2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49"/>
            <p:cNvSpPr/>
            <p:nvPr/>
          </p:nvSpPr>
          <p:spPr>
            <a:xfrm>
              <a:off x="5683663" y="1560050"/>
              <a:ext cx="77100" cy="117475"/>
            </a:xfrm>
            <a:custGeom>
              <a:avLst/>
              <a:gdLst/>
              <a:ahLst/>
              <a:cxnLst/>
              <a:rect l="l" t="t" r="r" b="b"/>
              <a:pathLst>
                <a:path w="3084" h="4699" extrusionOk="0">
                  <a:moveTo>
                    <a:pt x="1065" y="0"/>
                  </a:moveTo>
                  <a:cubicBezTo>
                    <a:pt x="911" y="0"/>
                    <a:pt x="779" y="118"/>
                    <a:pt x="702" y="347"/>
                  </a:cubicBezTo>
                  <a:cubicBezTo>
                    <a:pt x="602" y="622"/>
                    <a:pt x="477" y="923"/>
                    <a:pt x="402" y="1199"/>
                  </a:cubicBezTo>
                  <a:cubicBezTo>
                    <a:pt x="1" y="2778"/>
                    <a:pt x="602" y="3780"/>
                    <a:pt x="1955" y="4582"/>
                  </a:cubicBezTo>
                  <a:cubicBezTo>
                    <a:pt x="2079" y="4658"/>
                    <a:pt x="2195" y="4698"/>
                    <a:pt x="2301" y="4698"/>
                  </a:cubicBezTo>
                  <a:cubicBezTo>
                    <a:pt x="2476" y="4698"/>
                    <a:pt x="2623" y="4590"/>
                    <a:pt x="2732" y="4357"/>
                  </a:cubicBezTo>
                  <a:cubicBezTo>
                    <a:pt x="2933" y="3956"/>
                    <a:pt x="3083" y="3555"/>
                    <a:pt x="3058" y="3229"/>
                  </a:cubicBezTo>
                  <a:cubicBezTo>
                    <a:pt x="3058" y="1800"/>
                    <a:pt x="2306" y="898"/>
                    <a:pt x="1379" y="146"/>
                  </a:cubicBezTo>
                  <a:cubicBezTo>
                    <a:pt x="1271" y="48"/>
                    <a:pt x="1164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49"/>
            <p:cNvSpPr/>
            <p:nvPr/>
          </p:nvSpPr>
          <p:spPr>
            <a:xfrm>
              <a:off x="5610138" y="2703300"/>
              <a:ext cx="88600" cy="93175"/>
            </a:xfrm>
            <a:custGeom>
              <a:avLst/>
              <a:gdLst/>
              <a:ahLst/>
              <a:cxnLst/>
              <a:rect l="l" t="t" r="r" b="b"/>
              <a:pathLst>
                <a:path w="3544" h="3727" extrusionOk="0">
                  <a:moveTo>
                    <a:pt x="2737" y="0"/>
                  </a:moveTo>
                  <a:cubicBezTo>
                    <a:pt x="2212" y="0"/>
                    <a:pt x="1748" y="241"/>
                    <a:pt x="1312" y="582"/>
                  </a:cubicBezTo>
                  <a:cubicBezTo>
                    <a:pt x="435" y="1309"/>
                    <a:pt x="210" y="2336"/>
                    <a:pt x="34" y="3389"/>
                  </a:cubicBezTo>
                  <a:cubicBezTo>
                    <a:pt x="0" y="3627"/>
                    <a:pt x="117" y="3727"/>
                    <a:pt x="273" y="3727"/>
                  </a:cubicBezTo>
                  <a:cubicBezTo>
                    <a:pt x="347" y="3727"/>
                    <a:pt x="430" y="3705"/>
                    <a:pt x="510" y="3665"/>
                  </a:cubicBezTo>
                  <a:cubicBezTo>
                    <a:pt x="1212" y="3289"/>
                    <a:pt x="1914" y="2963"/>
                    <a:pt x="2465" y="2411"/>
                  </a:cubicBezTo>
                  <a:cubicBezTo>
                    <a:pt x="3042" y="1860"/>
                    <a:pt x="3393" y="1183"/>
                    <a:pt x="3518" y="482"/>
                  </a:cubicBezTo>
                  <a:cubicBezTo>
                    <a:pt x="3543" y="206"/>
                    <a:pt x="3468" y="131"/>
                    <a:pt x="3267" y="81"/>
                  </a:cubicBezTo>
                  <a:cubicBezTo>
                    <a:pt x="3084" y="25"/>
                    <a:pt x="2907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49"/>
            <p:cNvSpPr/>
            <p:nvPr/>
          </p:nvSpPr>
          <p:spPr>
            <a:xfrm>
              <a:off x="5542688" y="2385800"/>
              <a:ext cx="65800" cy="117425"/>
            </a:xfrm>
            <a:custGeom>
              <a:avLst/>
              <a:gdLst/>
              <a:ahLst/>
              <a:cxnLst/>
              <a:rect l="l" t="t" r="r" b="b"/>
              <a:pathLst>
                <a:path w="2632" h="4697" extrusionOk="0">
                  <a:moveTo>
                    <a:pt x="670" y="1"/>
                  </a:moveTo>
                  <a:cubicBezTo>
                    <a:pt x="571" y="1"/>
                    <a:pt x="473" y="22"/>
                    <a:pt x="376" y="74"/>
                  </a:cubicBezTo>
                  <a:cubicBezTo>
                    <a:pt x="25" y="249"/>
                    <a:pt x="0" y="750"/>
                    <a:pt x="0" y="1151"/>
                  </a:cubicBezTo>
                  <a:cubicBezTo>
                    <a:pt x="0" y="1953"/>
                    <a:pt x="452" y="3106"/>
                    <a:pt x="1053" y="3858"/>
                  </a:cubicBezTo>
                  <a:cubicBezTo>
                    <a:pt x="1279" y="4134"/>
                    <a:pt x="1529" y="4410"/>
                    <a:pt x="1855" y="4610"/>
                  </a:cubicBezTo>
                  <a:cubicBezTo>
                    <a:pt x="1955" y="4665"/>
                    <a:pt x="2048" y="4696"/>
                    <a:pt x="2131" y="4696"/>
                  </a:cubicBezTo>
                  <a:cubicBezTo>
                    <a:pt x="2275" y="4696"/>
                    <a:pt x="2384" y="4599"/>
                    <a:pt x="2432" y="4360"/>
                  </a:cubicBezTo>
                  <a:cubicBezTo>
                    <a:pt x="2557" y="3658"/>
                    <a:pt x="2632" y="2931"/>
                    <a:pt x="2532" y="2204"/>
                  </a:cubicBezTo>
                  <a:cubicBezTo>
                    <a:pt x="2406" y="1477"/>
                    <a:pt x="2131" y="801"/>
                    <a:pt x="1504" y="349"/>
                  </a:cubicBezTo>
                  <a:cubicBezTo>
                    <a:pt x="1244" y="182"/>
                    <a:pt x="955" y="1"/>
                    <a:pt x="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49"/>
            <p:cNvSpPr/>
            <p:nvPr/>
          </p:nvSpPr>
          <p:spPr>
            <a:xfrm>
              <a:off x="5552713" y="1956050"/>
              <a:ext cx="57050" cy="118725"/>
            </a:xfrm>
            <a:custGeom>
              <a:avLst/>
              <a:gdLst/>
              <a:ahLst/>
              <a:cxnLst/>
              <a:rect l="l" t="t" r="r" b="b"/>
              <a:pathLst>
                <a:path w="2282" h="4749" extrusionOk="0">
                  <a:moveTo>
                    <a:pt x="1462" y="1"/>
                  </a:moveTo>
                  <a:cubicBezTo>
                    <a:pt x="1350" y="1"/>
                    <a:pt x="1234" y="82"/>
                    <a:pt x="1128" y="246"/>
                  </a:cubicBezTo>
                  <a:cubicBezTo>
                    <a:pt x="702" y="923"/>
                    <a:pt x="276" y="1600"/>
                    <a:pt x="126" y="2376"/>
                  </a:cubicBezTo>
                  <a:cubicBezTo>
                    <a:pt x="0" y="3078"/>
                    <a:pt x="51" y="3730"/>
                    <a:pt x="502" y="4306"/>
                  </a:cubicBezTo>
                  <a:cubicBezTo>
                    <a:pt x="725" y="4604"/>
                    <a:pt x="917" y="4748"/>
                    <a:pt x="1106" y="4748"/>
                  </a:cubicBezTo>
                  <a:cubicBezTo>
                    <a:pt x="1300" y="4748"/>
                    <a:pt x="1489" y="4598"/>
                    <a:pt x="1705" y="4306"/>
                  </a:cubicBezTo>
                  <a:cubicBezTo>
                    <a:pt x="2131" y="3730"/>
                    <a:pt x="2256" y="3053"/>
                    <a:pt x="2231" y="2301"/>
                  </a:cubicBezTo>
                  <a:cubicBezTo>
                    <a:pt x="2281" y="1625"/>
                    <a:pt x="2106" y="948"/>
                    <a:pt x="1805" y="321"/>
                  </a:cubicBezTo>
                  <a:cubicBezTo>
                    <a:pt x="1711" y="107"/>
                    <a:pt x="1589" y="1"/>
                    <a:pt x="1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49"/>
            <p:cNvSpPr/>
            <p:nvPr/>
          </p:nvSpPr>
          <p:spPr>
            <a:xfrm>
              <a:off x="5590938" y="1831300"/>
              <a:ext cx="61425" cy="112250"/>
            </a:xfrm>
            <a:custGeom>
              <a:avLst/>
              <a:gdLst/>
              <a:ahLst/>
              <a:cxnLst/>
              <a:rect l="l" t="t" r="r" b="b"/>
              <a:pathLst>
                <a:path w="2457" h="4490" extrusionOk="0">
                  <a:moveTo>
                    <a:pt x="1419" y="0"/>
                  </a:moveTo>
                  <a:cubicBezTo>
                    <a:pt x="1384" y="0"/>
                    <a:pt x="1346" y="7"/>
                    <a:pt x="1304" y="23"/>
                  </a:cubicBezTo>
                  <a:cubicBezTo>
                    <a:pt x="602" y="299"/>
                    <a:pt x="0" y="1301"/>
                    <a:pt x="126" y="2003"/>
                  </a:cubicBezTo>
                  <a:cubicBezTo>
                    <a:pt x="251" y="2780"/>
                    <a:pt x="527" y="3507"/>
                    <a:pt x="877" y="4184"/>
                  </a:cubicBezTo>
                  <a:cubicBezTo>
                    <a:pt x="987" y="4389"/>
                    <a:pt x="1104" y="4490"/>
                    <a:pt x="1237" y="4490"/>
                  </a:cubicBezTo>
                  <a:cubicBezTo>
                    <a:pt x="1347" y="4490"/>
                    <a:pt x="1468" y="4420"/>
                    <a:pt x="1604" y="4284"/>
                  </a:cubicBezTo>
                  <a:cubicBezTo>
                    <a:pt x="2156" y="3682"/>
                    <a:pt x="2431" y="2980"/>
                    <a:pt x="2456" y="2178"/>
                  </a:cubicBezTo>
                  <a:cubicBezTo>
                    <a:pt x="2456" y="1402"/>
                    <a:pt x="2156" y="574"/>
                    <a:pt x="1730" y="173"/>
                  </a:cubicBezTo>
                  <a:cubicBezTo>
                    <a:pt x="1631" y="95"/>
                    <a:pt x="1548" y="0"/>
                    <a:pt x="1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49"/>
            <p:cNvSpPr/>
            <p:nvPr/>
          </p:nvSpPr>
          <p:spPr>
            <a:xfrm>
              <a:off x="5459363" y="2742900"/>
              <a:ext cx="122200" cy="66600"/>
            </a:xfrm>
            <a:custGeom>
              <a:avLst/>
              <a:gdLst/>
              <a:ahLst/>
              <a:cxnLst/>
              <a:rect l="l" t="t" r="r" b="b"/>
              <a:pathLst>
                <a:path w="4888" h="2664" extrusionOk="0">
                  <a:moveTo>
                    <a:pt x="1754" y="0"/>
                  </a:moveTo>
                  <a:cubicBezTo>
                    <a:pt x="1203" y="0"/>
                    <a:pt x="802" y="76"/>
                    <a:pt x="401" y="326"/>
                  </a:cubicBezTo>
                  <a:cubicBezTo>
                    <a:pt x="50" y="552"/>
                    <a:pt x="0" y="827"/>
                    <a:pt x="226" y="1153"/>
                  </a:cubicBezTo>
                  <a:cubicBezTo>
                    <a:pt x="958" y="2199"/>
                    <a:pt x="2066" y="2663"/>
                    <a:pt x="3170" y="2663"/>
                  </a:cubicBezTo>
                  <a:cubicBezTo>
                    <a:pt x="3654" y="2663"/>
                    <a:pt x="4136" y="2574"/>
                    <a:pt x="4587" y="2406"/>
                  </a:cubicBezTo>
                  <a:cubicBezTo>
                    <a:pt x="4787" y="2331"/>
                    <a:pt x="4887" y="2181"/>
                    <a:pt x="4737" y="2005"/>
                  </a:cubicBezTo>
                  <a:cubicBezTo>
                    <a:pt x="3935" y="1003"/>
                    <a:pt x="3033" y="126"/>
                    <a:pt x="17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49"/>
            <p:cNvSpPr/>
            <p:nvPr/>
          </p:nvSpPr>
          <p:spPr>
            <a:xfrm>
              <a:off x="5763863" y="1610025"/>
              <a:ext cx="62050" cy="103925"/>
            </a:xfrm>
            <a:custGeom>
              <a:avLst/>
              <a:gdLst/>
              <a:ahLst/>
              <a:cxnLst/>
              <a:rect l="l" t="t" r="r" b="b"/>
              <a:pathLst>
                <a:path w="2482" h="4157" extrusionOk="0">
                  <a:moveTo>
                    <a:pt x="1647" y="1"/>
                  </a:moveTo>
                  <a:cubicBezTo>
                    <a:pt x="1532" y="1"/>
                    <a:pt x="1406" y="88"/>
                    <a:pt x="1254" y="252"/>
                  </a:cubicBezTo>
                  <a:cubicBezTo>
                    <a:pt x="978" y="578"/>
                    <a:pt x="702" y="929"/>
                    <a:pt x="502" y="1305"/>
                  </a:cubicBezTo>
                  <a:cubicBezTo>
                    <a:pt x="1" y="2283"/>
                    <a:pt x="126" y="3135"/>
                    <a:pt x="828" y="3962"/>
                  </a:cubicBezTo>
                  <a:cubicBezTo>
                    <a:pt x="933" y="4094"/>
                    <a:pt x="1032" y="4157"/>
                    <a:pt x="1135" y="4157"/>
                  </a:cubicBezTo>
                  <a:cubicBezTo>
                    <a:pt x="1227" y="4157"/>
                    <a:pt x="1323" y="4107"/>
                    <a:pt x="1429" y="4012"/>
                  </a:cubicBezTo>
                  <a:cubicBezTo>
                    <a:pt x="2081" y="3385"/>
                    <a:pt x="2482" y="2659"/>
                    <a:pt x="2356" y="1706"/>
                  </a:cubicBezTo>
                  <a:cubicBezTo>
                    <a:pt x="2382" y="1255"/>
                    <a:pt x="2281" y="779"/>
                    <a:pt x="2031" y="353"/>
                  </a:cubicBezTo>
                  <a:cubicBezTo>
                    <a:pt x="1897" y="113"/>
                    <a:pt x="1778" y="1"/>
                    <a:pt x="1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49"/>
            <p:cNvSpPr/>
            <p:nvPr/>
          </p:nvSpPr>
          <p:spPr>
            <a:xfrm>
              <a:off x="5574013" y="1476175"/>
              <a:ext cx="67700" cy="85975"/>
            </a:xfrm>
            <a:custGeom>
              <a:avLst/>
              <a:gdLst/>
              <a:ahLst/>
              <a:cxnLst/>
              <a:rect l="l" t="t" r="r" b="b"/>
              <a:pathLst>
                <a:path w="2708" h="3439" extrusionOk="0">
                  <a:moveTo>
                    <a:pt x="2213" y="0"/>
                  </a:moveTo>
                  <a:cubicBezTo>
                    <a:pt x="2010" y="0"/>
                    <a:pt x="1807" y="201"/>
                    <a:pt x="1605" y="293"/>
                  </a:cubicBezTo>
                  <a:cubicBezTo>
                    <a:pt x="602" y="694"/>
                    <a:pt x="1" y="1421"/>
                    <a:pt x="1" y="2549"/>
                  </a:cubicBezTo>
                  <a:cubicBezTo>
                    <a:pt x="1" y="3154"/>
                    <a:pt x="118" y="3439"/>
                    <a:pt x="422" y="3439"/>
                  </a:cubicBezTo>
                  <a:cubicBezTo>
                    <a:pt x="584" y="3439"/>
                    <a:pt x="799" y="3357"/>
                    <a:pt x="1078" y="3200"/>
                  </a:cubicBezTo>
                  <a:cubicBezTo>
                    <a:pt x="1981" y="2724"/>
                    <a:pt x="2331" y="1872"/>
                    <a:pt x="2532" y="970"/>
                  </a:cubicBezTo>
                  <a:cubicBezTo>
                    <a:pt x="2582" y="669"/>
                    <a:pt x="2707" y="293"/>
                    <a:pt x="2432" y="93"/>
                  </a:cubicBezTo>
                  <a:cubicBezTo>
                    <a:pt x="2359" y="26"/>
                    <a:pt x="2286" y="0"/>
                    <a:pt x="2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49"/>
            <p:cNvSpPr/>
            <p:nvPr/>
          </p:nvSpPr>
          <p:spPr>
            <a:xfrm>
              <a:off x="5527638" y="2607600"/>
              <a:ext cx="114700" cy="44150"/>
            </a:xfrm>
            <a:custGeom>
              <a:avLst/>
              <a:gdLst/>
              <a:ahLst/>
              <a:cxnLst/>
              <a:rect l="l" t="t" r="r" b="b"/>
              <a:pathLst>
                <a:path w="4588" h="1766" extrusionOk="0">
                  <a:moveTo>
                    <a:pt x="1917" y="1"/>
                  </a:moveTo>
                  <a:cubicBezTo>
                    <a:pt x="1350" y="1"/>
                    <a:pt x="815" y="180"/>
                    <a:pt x="352" y="676"/>
                  </a:cubicBezTo>
                  <a:cubicBezTo>
                    <a:pt x="1" y="1051"/>
                    <a:pt x="51" y="1252"/>
                    <a:pt x="527" y="1452"/>
                  </a:cubicBezTo>
                  <a:cubicBezTo>
                    <a:pt x="987" y="1661"/>
                    <a:pt x="1446" y="1766"/>
                    <a:pt x="1920" y="1766"/>
                  </a:cubicBezTo>
                  <a:cubicBezTo>
                    <a:pt x="2015" y="1766"/>
                    <a:pt x="2110" y="1762"/>
                    <a:pt x="2206" y="1753"/>
                  </a:cubicBezTo>
                  <a:cubicBezTo>
                    <a:pt x="2357" y="1753"/>
                    <a:pt x="2507" y="1764"/>
                    <a:pt x="2650" y="1764"/>
                  </a:cubicBezTo>
                  <a:cubicBezTo>
                    <a:pt x="2722" y="1764"/>
                    <a:pt x="2791" y="1762"/>
                    <a:pt x="2858" y="1753"/>
                  </a:cubicBezTo>
                  <a:cubicBezTo>
                    <a:pt x="3359" y="1678"/>
                    <a:pt x="3861" y="1628"/>
                    <a:pt x="4262" y="1277"/>
                  </a:cubicBezTo>
                  <a:cubicBezTo>
                    <a:pt x="4587" y="1001"/>
                    <a:pt x="4587" y="776"/>
                    <a:pt x="4161" y="600"/>
                  </a:cubicBezTo>
                  <a:cubicBezTo>
                    <a:pt x="3760" y="425"/>
                    <a:pt x="3334" y="249"/>
                    <a:pt x="2908" y="149"/>
                  </a:cubicBezTo>
                  <a:cubicBezTo>
                    <a:pt x="2572" y="58"/>
                    <a:pt x="2240" y="1"/>
                    <a:pt x="1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49"/>
            <p:cNvSpPr/>
            <p:nvPr/>
          </p:nvSpPr>
          <p:spPr>
            <a:xfrm>
              <a:off x="5582163" y="2505125"/>
              <a:ext cx="65175" cy="85725"/>
            </a:xfrm>
            <a:custGeom>
              <a:avLst/>
              <a:gdLst/>
              <a:ahLst/>
              <a:cxnLst/>
              <a:rect l="l" t="t" r="r" b="b"/>
              <a:pathLst>
                <a:path w="2607" h="3429" extrusionOk="0">
                  <a:moveTo>
                    <a:pt x="2177" y="1"/>
                  </a:moveTo>
                  <a:cubicBezTo>
                    <a:pt x="2075" y="1"/>
                    <a:pt x="1942" y="49"/>
                    <a:pt x="1755" y="138"/>
                  </a:cubicBezTo>
                  <a:cubicBezTo>
                    <a:pt x="1103" y="414"/>
                    <a:pt x="602" y="865"/>
                    <a:pt x="426" y="1566"/>
                  </a:cubicBezTo>
                  <a:cubicBezTo>
                    <a:pt x="326" y="1917"/>
                    <a:pt x="226" y="2243"/>
                    <a:pt x="201" y="2594"/>
                  </a:cubicBezTo>
                  <a:cubicBezTo>
                    <a:pt x="176" y="2845"/>
                    <a:pt x="0" y="3196"/>
                    <a:pt x="251" y="3371"/>
                  </a:cubicBezTo>
                  <a:cubicBezTo>
                    <a:pt x="304" y="3412"/>
                    <a:pt x="359" y="3429"/>
                    <a:pt x="415" y="3429"/>
                  </a:cubicBezTo>
                  <a:cubicBezTo>
                    <a:pt x="595" y="3429"/>
                    <a:pt x="786" y="3259"/>
                    <a:pt x="978" y="3221"/>
                  </a:cubicBezTo>
                  <a:cubicBezTo>
                    <a:pt x="1128" y="3170"/>
                    <a:pt x="1279" y="3070"/>
                    <a:pt x="1404" y="2995"/>
                  </a:cubicBezTo>
                  <a:cubicBezTo>
                    <a:pt x="2156" y="2544"/>
                    <a:pt x="2607" y="1942"/>
                    <a:pt x="2607" y="1115"/>
                  </a:cubicBezTo>
                  <a:cubicBezTo>
                    <a:pt x="2607" y="865"/>
                    <a:pt x="2607" y="689"/>
                    <a:pt x="2557" y="514"/>
                  </a:cubicBezTo>
                  <a:cubicBezTo>
                    <a:pt x="2444" y="158"/>
                    <a:pt x="2362" y="1"/>
                    <a:pt x="2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49"/>
            <p:cNvSpPr/>
            <p:nvPr/>
          </p:nvSpPr>
          <p:spPr>
            <a:xfrm>
              <a:off x="5620388" y="2799275"/>
              <a:ext cx="42625" cy="64250"/>
            </a:xfrm>
            <a:custGeom>
              <a:avLst/>
              <a:gdLst/>
              <a:ahLst/>
              <a:cxnLst/>
              <a:rect l="l" t="t" r="r" b="b"/>
              <a:pathLst>
                <a:path w="1705" h="2570" extrusionOk="0">
                  <a:moveTo>
                    <a:pt x="1232" y="0"/>
                  </a:moveTo>
                  <a:cubicBezTo>
                    <a:pt x="1173" y="0"/>
                    <a:pt x="1105" y="9"/>
                    <a:pt x="1028" y="26"/>
                  </a:cubicBezTo>
                  <a:cubicBezTo>
                    <a:pt x="301" y="202"/>
                    <a:pt x="0" y="703"/>
                    <a:pt x="0" y="1680"/>
                  </a:cubicBezTo>
                  <a:lnTo>
                    <a:pt x="0" y="2081"/>
                  </a:lnTo>
                  <a:cubicBezTo>
                    <a:pt x="0" y="2257"/>
                    <a:pt x="0" y="2457"/>
                    <a:pt x="201" y="2532"/>
                  </a:cubicBezTo>
                  <a:cubicBezTo>
                    <a:pt x="246" y="2558"/>
                    <a:pt x="290" y="2569"/>
                    <a:pt x="333" y="2569"/>
                  </a:cubicBezTo>
                  <a:cubicBezTo>
                    <a:pt x="454" y="2569"/>
                    <a:pt x="566" y="2481"/>
                    <a:pt x="677" y="2407"/>
                  </a:cubicBezTo>
                  <a:cubicBezTo>
                    <a:pt x="1278" y="1881"/>
                    <a:pt x="1704" y="1304"/>
                    <a:pt x="1579" y="427"/>
                  </a:cubicBezTo>
                  <a:cubicBezTo>
                    <a:pt x="1540" y="115"/>
                    <a:pt x="1440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49"/>
            <p:cNvSpPr/>
            <p:nvPr/>
          </p:nvSpPr>
          <p:spPr>
            <a:xfrm>
              <a:off x="4248188" y="1737775"/>
              <a:ext cx="109050" cy="62875"/>
            </a:xfrm>
            <a:custGeom>
              <a:avLst/>
              <a:gdLst/>
              <a:ahLst/>
              <a:cxnLst/>
              <a:rect l="l" t="t" r="r" b="b"/>
              <a:pathLst>
                <a:path w="4362" h="2515" extrusionOk="0">
                  <a:moveTo>
                    <a:pt x="1248" y="1"/>
                  </a:moveTo>
                  <a:cubicBezTo>
                    <a:pt x="1095" y="1"/>
                    <a:pt x="938" y="10"/>
                    <a:pt x="778" y="30"/>
                  </a:cubicBezTo>
                  <a:cubicBezTo>
                    <a:pt x="151" y="105"/>
                    <a:pt x="1" y="356"/>
                    <a:pt x="276" y="907"/>
                  </a:cubicBezTo>
                  <a:cubicBezTo>
                    <a:pt x="779" y="2008"/>
                    <a:pt x="1624" y="2514"/>
                    <a:pt x="2768" y="2514"/>
                  </a:cubicBezTo>
                  <a:cubicBezTo>
                    <a:pt x="2823" y="2514"/>
                    <a:pt x="2877" y="2513"/>
                    <a:pt x="2933" y="2511"/>
                  </a:cubicBezTo>
                  <a:lnTo>
                    <a:pt x="3384" y="2511"/>
                  </a:lnTo>
                  <a:cubicBezTo>
                    <a:pt x="3484" y="2511"/>
                    <a:pt x="3610" y="2511"/>
                    <a:pt x="3710" y="2486"/>
                  </a:cubicBezTo>
                  <a:cubicBezTo>
                    <a:pt x="4286" y="2436"/>
                    <a:pt x="4362" y="2285"/>
                    <a:pt x="4086" y="1784"/>
                  </a:cubicBezTo>
                  <a:cubicBezTo>
                    <a:pt x="3484" y="625"/>
                    <a:pt x="2485" y="1"/>
                    <a:pt x="1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49"/>
            <p:cNvSpPr/>
            <p:nvPr/>
          </p:nvSpPr>
          <p:spPr>
            <a:xfrm>
              <a:off x="3133513" y="2235050"/>
              <a:ext cx="123475" cy="58800"/>
            </a:xfrm>
            <a:custGeom>
              <a:avLst/>
              <a:gdLst/>
              <a:ahLst/>
              <a:cxnLst/>
              <a:rect l="l" t="t" r="r" b="b"/>
              <a:pathLst>
                <a:path w="4939" h="2352" extrusionOk="0">
                  <a:moveTo>
                    <a:pt x="3461" y="1"/>
                  </a:moveTo>
                  <a:cubicBezTo>
                    <a:pt x="3384" y="1"/>
                    <a:pt x="3308" y="5"/>
                    <a:pt x="3234" y="14"/>
                  </a:cubicBezTo>
                  <a:cubicBezTo>
                    <a:pt x="3177" y="11"/>
                    <a:pt x="3120" y="10"/>
                    <a:pt x="3064" y="10"/>
                  </a:cubicBezTo>
                  <a:cubicBezTo>
                    <a:pt x="2017" y="10"/>
                    <a:pt x="1186" y="444"/>
                    <a:pt x="377" y="991"/>
                  </a:cubicBezTo>
                  <a:cubicBezTo>
                    <a:pt x="151" y="1166"/>
                    <a:pt x="1" y="1417"/>
                    <a:pt x="327" y="1643"/>
                  </a:cubicBezTo>
                  <a:cubicBezTo>
                    <a:pt x="980" y="2102"/>
                    <a:pt x="1656" y="2352"/>
                    <a:pt x="2325" y="2352"/>
                  </a:cubicBezTo>
                  <a:cubicBezTo>
                    <a:pt x="3042" y="2352"/>
                    <a:pt x="3751" y="2065"/>
                    <a:pt x="4412" y="1442"/>
                  </a:cubicBezTo>
                  <a:cubicBezTo>
                    <a:pt x="4613" y="1267"/>
                    <a:pt x="4738" y="1041"/>
                    <a:pt x="4838" y="765"/>
                  </a:cubicBezTo>
                  <a:cubicBezTo>
                    <a:pt x="4938" y="440"/>
                    <a:pt x="4813" y="339"/>
                    <a:pt x="4587" y="239"/>
                  </a:cubicBezTo>
                  <a:cubicBezTo>
                    <a:pt x="4215" y="94"/>
                    <a:pt x="3825" y="1"/>
                    <a:pt x="3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49"/>
            <p:cNvSpPr/>
            <p:nvPr/>
          </p:nvSpPr>
          <p:spPr>
            <a:xfrm>
              <a:off x="3449663" y="2132525"/>
              <a:ext cx="89900" cy="97700"/>
            </a:xfrm>
            <a:custGeom>
              <a:avLst/>
              <a:gdLst/>
              <a:ahLst/>
              <a:cxnLst/>
              <a:rect l="l" t="t" r="r" b="b"/>
              <a:pathLst>
                <a:path w="3596" h="3908" extrusionOk="0">
                  <a:moveTo>
                    <a:pt x="425" y="0"/>
                  </a:moveTo>
                  <a:cubicBezTo>
                    <a:pt x="104" y="0"/>
                    <a:pt x="1" y="180"/>
                    <a:pt x="62" y="606"/>
                  </a:cubicBezTo>
                  <a:cubicBezTo>
                    <a:pt x="87" y="756"/>
                    <a:pt x="137" y="906"/>
                    <a:pt x="162" y="1057"/>
                  </a:cubicBezTo>
                  <a:cubicBezTo>
                    <a:pt x="438" y="2736"/>
                    <a:pt x="1290" y="3613"/>
                    <a:pt x="2894" y="3889"/>
                  </a:cubicBezTo>
                  <a:cubicBezTo>
                    <a:pt x="2974" y="3901"/>
                    <a:pt x="3046" y="3907"/>
                    <a:pt x="3110" y="3907"/>
                  </a:cubicBezTo>
                  <a:cubicBezTo>
                    <a:pt x="3447" y="3907"/>
                    <a:pt x="3575" y="3734"/>
                    <a:pt x="3596" y="3313"/>
                  </a:cubicBezTo>
                  <a:cubicBezTo>
                    <a:pt x="3596" y="2059"/>
                    <a:pt x="2042" y="280"/>
                    <a:pt x="688" y="29"/>
                  </a:cubicBezTo>
                  <a:cubicBezTo>
                    <a:pt x="588" y="10"/>
                    <a:pt x="500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49"/>
            <p:cNvSpPr/>
            <p:nvPr/>
          </p:nvSpPr>
          <p:spPr>
            <a:xfrm>
              <a:off x="3917363" y="1996550"/>
              <a:ext cx="76475" cy="146500"/>
            </a:xfrm>
            <a:custGeom>
              <a:avLst/>
              <a:gdLst/>
              <a:ahLst/>
              <a:cxnLst/>
              <a:rect l="l" t="t" r="r" b="b"/>
              <a:pathLst>
                <a:path w="3059" h="5860" extrusionOk="0">
                  <a:moveTo>
                    <a:pt x="1701" y="1"/>
                  </a:moveTo>
                  <a:cubicBezTo>
                    <a:pt x="1579" y="1"/>
                    <a:pt x="1444" y="63"/>
                    <a:pt x="1304" y="180"/>
                  </a:cubicBezTo>
                  <a:cubicBezTo>
                    <a:pt x="427" y="857"/>
                    <a:pt x="1" y="1759"/>
                    <a:pt x="1" y="2862"/>
                  </a:cubicBezTo>
                  <a:cubicBezTo>
                    <a:pt x="1" y="4040"/>
                    <a:pt x="301" y="5218"/>
                    <a:pt x="1554" y="5794"/>
                  </a:cubicBezTo>
                  <a:cubicBezTo>
                    <a:pt x="1658" y="5836"/>
                    <a:pt x="1741" y="5860"/>
                    <a:pt x="1814" y="5860"/>
                  </a:cubicBezTo>
                  <a:cubicBezTo>
                    <a:pt x="1917" y="5860"/>
                    <a:pt x="2003" y="5811"/>
                    <a:pt x="2106" y="5694"/>
                  </a:cubicBezTo>
                  <a:cubicBezTo>
                    <a:pt x="2732" y="4992"/>
                    <a:pt x="3058" y="4190"/>
                    <a:pt x="3058" y="3012"/>
                  </a:cubicBezTo>
                  <a:cubicBezTo>
                    <a:pt x="3008" y="2160"/>
                    <a:pt x="2607" y="1183"/>
                    <a:pt x="2056" y="255"/>
                  </a:cubicBezTo>
                  <a:cubicBezTo>
                    <a:pt x="1962" y="82"/>
                    <a:pt x="1840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49"/>
            <p:cNvSpPr/>
            <p:nvPr/>
          </p:nvSpPr>
          <p:spPr>
            <a:xfrm>
              <a:off x="4810238" y="1590625"/>
              <a:ext cx="103400" cy="50700"/>
            </a:xfrm>
            <a:custGeom>
              <a:avLst/>
              <a:gdLst/>
              <a:ahLst/>
              <a:cxnLst/>
              <a:rect l="l" t="t" r="r" b="b"/>
              <a:pathLst>
                <a:path w="4136" h="2028" extrusionOk="0">
                  <a:moveTo>
                    <a:pt x="2306" y="1"/>
                  </a:moveTo>
                  <a:cubicBezTo>
                    <a:pt x="1554" y="1"/>
                    <a:pt x="852" y="402"/>
                    <a:pt x="276" y="1154"/>
                  </a:cubicBezTo>
                  <a:cubicBezTo>
                    <a:pt x="0" y="1505"/>
                    <a:pt x="25" y="1655"/>
                    <a:pt x="451" y="1830"/>
                  </a:cubicBezTo>
                  <a:cubicBezTo>
                    <a:pt x="778" y="1964"/>
                    <a:pt x="1144" y="2027"/>
                    <a:pt x="1520" y="2027"/>
                  </a:cubicBezTo>
                  <a:cubicBezTo>
                    <a:pt x="2411" y="2027"/>
                    <a:pt x="3353" y="1671"/>
                    <a:pt x="3935" y="1054"/>
                  </a:cubicBezTo>
                  <a:cubicBezTo>
                    <a:pt x="4135" y="828"/>
                    <a:pt x="4110" y="703"/>
                    <a:pt x="3885" y="527"/>
                  </a:cubicBezTo>
                  <a:cubicBezTo>
                    <a:pt x="3409" y="176"/>
                    <a:pt x="2857" y="26"/>
                    <a:pt x="2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49"/>
            <p:cNvSpPr/>
            <p:nvPr/>
          </p:nvSpPr>
          <p:spPr>
            <a:xfrm>
              <a:off x="3345613" y="2102775"/>
              <a:ext cx="103725" cy="114425"/>
            </a:xfrm>
            <a:custGeom>
              <a:avLst/>
              <a:gdLst/>
              <a:ahLst/>
              <a:cxnLst/>
              <a:rect l="l" t="t" r="r" b="b"/>
              <a:pathLst>
                <a:path w="4149" h="4577" extrusionOk="0">
                  <a:moveTo>
                    <a:pt x="372" y="1"/>
                  </a:moveTo>
                  <a:cubicBezTo>
                    <a:pt x="91" y="1"/>
                    <a:pt x="1" y="203"/>
                    <a:pt x="38" y="618"/>
                  </a:cubicBezTo>
                  <a:cubicBezTo>
                    <a:pt x="88" y="1044"/>
                    <a:pt x="139" y="1445"/>
                    <a:pt x="239" y="1846"/>
                  </a:cubicBezTo>
                  <a:cubicBezTo>
                    <a:pt x="719" y="3742"/>
                    <a:pt x="1740" y="4576"/>
                    <a:pt x="3530" y="4576"/>
                  </a:cubicBezTo>
                  <a:cubicBezTo>
                    <a:pt x="3704" y="4576"/>
                    <a:pt x="3885" y="4568"/>
                    <a:pt x="4073" y="4553"/>
                  </a:cubicBezTo>
                  <a:cubicBezTo>
                    <a:pt x="4149" y="3876"/>
                    <a:pt x="3998" y="3199"/>
                    <a:pt x="3497" y="2347"/>
                  </a:cubicBezTo>
                  <a:cubicBezTo>
                    <a:pt x="2845" y="1244"/>
                    <a:pt x="1943" y="442"/>
                    <a:pt x="715" y="66"/>
                  </a:cubicBezTo>
                  <a:cubicBezTo>
                    <a:pt x="578" y="23"/>
                    <a:pt x="465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49"/>
            <p:cNvSpPr/>
            <p:nvPr/>
          </p:nvSpPr>
          <p:spPr>
            <a:xfrm>
              <a:off x="4195563" y="1623825"/>
              <a:ext cx="105925" cy="60350"/>
            </a:xfrm>
            <a:custGeom>
              <a:avLst/>
              <a:gdLst/>
              <a:ahLst/>
              <a:cxnLst/>
              <a:rect l="l" t="t" r="r" b="b"/>
              <a:pathLst>
                <a:path w="4237" h="2414" extrusionOk="0">
                  <a:moveTo>
                    <a:pt x="2561" y="0"/>
                  </a:moveTo>
                  <a:cubicBezTo>
                    <a:pt x="2543" y="0"/>
                    <a:pt x="2525" y="1"/>
                    <a:pt x="2507" y="1"/>
                  </a:cubicBezTo>
                  <a:cubicBezTo>
                    <a:pt x="2381" y="26"/>
                    <a:pt x="2256" y="26"/>
                    <a:pt x="2156" y="51"/>
                  </a:cubicBezTo>
                  <a:cubicBezTo>
                    <a:pt x="1228" y="302"/>
                    <a:pt x="677" y="1004"/>
                    <a:pt x="176" y="1731"/>
                  </a:cubicBezTo>
                  <a:cubicBezTo>
                    <a:pt x="0" y="1981"/>
                    <a:pt x="201" y="2182"/>
                    <a:pt x="426" y="2232"/>
                  </a:cubicBezTo>
                  <a:cubicBezTo>
                    <a:pt x="777" y="2332"/>
                    <a:pt x="1103" y="2407"/>
                    <a:pt x="1429" y="2407"/>
                  </a:cubicBezTo>
                  <a:cubicBezTo>
                    <a:pt x="1514" y="2412"/>
                    <a:pt x="1598" y="2414"/>
                    <a:pt x="1681" y="2414"/>
                  </a:cubicBezTo>
                  <a:cubicBezTo>
                    <a:pt x="2560" y="2414"/>
                    <a:pt x="3363" y="2160"/>
                    <a:pt x="3935" y="1405"/>
                  </a:cubicBezTo>
                  <a:cubicBezTo>
                    <a:pt x="4061" y="1204"/>
                    <a:pt x="4236" y="954"/>
                    <a:pt x="4061" y="778"/>
                  </a:cubicBezTo>
                  <a:cubicBezTo>
                    <a:pt x="3622" y="413"/>
                    <a:pt x="3184" y="0"/>
                    <a:pt x="2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49"/>
            <p:cNvSpPr/>
            <p:nvPr/>
          </p:nvSpPr>
          <p:spPr>
            <a:xfrm>
              <a:off x="4018863" y="1416825"/>
              <a:ext cx="92750" cy="59400"/>
            </a:xfrm>
            <a:custGeom>
              <a:avLst/>
              <a:gdLst/>
              <a:ahLst/>
              <a:cxnLst/>
              <a:rect l="l" t="t" r="r" b="b"/>
              <a:pathLst>
                <a:path w="3710" h="2376" extrusionOk="0">
                  <a:moveTo>
                    <a:pt x="1485" y="0"/>
                  </a:moveTo>
                  <a:cubicBezTo>
                    <a:pt x="1401" y="0"/>
                    <a:pt x="1316" y="4"/>
                    <a:pt x="1229" y="11"/>
                  </a:cubicBezTo>
                  <a:lnTo>
                    <a:pt x="552" y="11"/>
                  </a:lnTo>
                  <a:cubicBezTo>
                    <a:pt x="494" y="11"/>
                    <a:pt x="432" y="5"/>
                    <a:pt x="374" y="5"/>
                  </a:cubicBezTo>
                  <a:cubicBezTo>
                    <a:pt x="257" y="5"/>
                    <a:pt x="151" y="27"/>
                    <a:pt x="101" y="161"/>
                  </a:cubicBezTo>
                  <a:cubicBezTo>
                    <a:pt x="1" y="361"/>
                    <a:pt x="101" y="537"/>
                    <a:pt x="226" y="712"/>
                  </a:cubicBezTo>
                  <a:cubicBezTo>
                    <a:pt x="602" y="1214"/>
                    <a:pt x="1053" y="1665"/>
                    <a:pt x="1605" y="1965"/>
                  </a:cubicBezTo>
                  <a:cubicBezTo>
                    <a:pt x="2064" y="2228"/>
                    <a:pt x="2543" y="2376"/>
                    <a:pt x="3057" y="2376"/>
                  </a:cubicBezTo>
                  <a:cubicBezTo>
                    <a:pt x="3132" y="2376"/>
                    <a:pt x="3208" y="2373"/>
                    <a:pt x="3284" y="2366"/>
                  </a:cubicBezTo>
                  <a:cubicBezTo>
                    <a:pt x="3484" y="2341"/>
                    <a:pt x="3710" y="2291"/>
                    <a:pt x="3660" y="2041"/>
                  </a:cubicBezTo>
                  <a:cubicBezTo>
                    <a:pt x="3585" y="1765"/>
                    <a:pt x="3585" y="1489"/>
                    <a:pt x="3459" y="1239"/>
                  </a:cubicBezTo>
                  <a:cubicBezTo>
                    <a:pt x="3027" y="350"/>
                    <a:pt x="2325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49"/>
            <p:cNvSpPr/>
            <p:nvPr/>
          </p:nvSpPr>
          <p:spPr>
            <a:xfrm>
              <a:off x="5062113" y="2155275"/>
              <a:ext cx="107800" cy="99850"/>
            </a:xfrm>
            <a:custGeom>
              <a:avLst/>
              <a:gdLst/>
              <a:ahLst/>
              <a:cxnLst/>
              <a:rect l="l" t="t" r="r" b="b"/>
              <a:pathLst>
                <a:path w="4312" h="3994" extrusionOk="0">
                  <a:moveTo>
                    <a:pt x="1173" y="0"/>
                  </a:moveTo>
                  <a:cubicBezTo>
                    <a:pt x="890" y="0"/>
                    <a:pt x="613" y="26"/>
                    <a:pt x="351" y="72"/>
                  </a:cubicBezTo>
                  <a:cubicBezTo>
                    <a:pt x="101" y="97"/>
                    <a:pt x="25" y="297"/>
                    <a:pt x="25" y="523"/>
                  </a:cubicBezTo>
                  <a:cubicBezTo>
                    <a:pt x="0" y="924"/>
                    <a:pt x="151" y="1300"/>
                    <a:pt x="326" y="1626"/>
                  </a:cubicBezTo>
                  <a:cubicBezTo>
                    <a:pt x="877" y="2703"/>
                    <a:pt x="1529" y="3681"/>
                    <a:pt x="2857" y="3906"/>
                  </a:cubicBezTo>
                  <a:cubicBezTo>
                    <a:pt x="3208" y="3958"/>
                    <a:pt x="3468" y="3993"/>
                    <a:pt x="3662" y="3993"/>
                  </a:cubicBezTo>
                  <a:cubicBezTo>
                    <a:pt x="4218" y="3993"/>
                    <a:pt x="4237" y="3706"/>
                    <a:pt x="4311" y="2703"/>
                  </a:cubicBezTo>
                  <a:cubicBezTo>
                    <a:pt x="4311" y="2478"/>
                    <a:pt x="4311" y="2252"/>
                    <a:pt x="4236" y="2027"/>
                  </a:cubicBezTo>
                  <a:cubicBezTo>
                    <a:pt x="3785" y="512"/>
                    <a:pt x="2432" y="0"/>
                    <a:pt x="1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49"/>
            <p:cNvSpPr/>
            <p:nvPr/>
          </p:nvSpPr>
          <p:spPr>
            <a:xfrm>
              <a:off x="3968738" y="1807750"/>
              <a:ext cx="75225" cy="125400"/>
            </a:xfrm>
            <a:custGeom>
              <a:avLst/>
              <a:gdLst/>
              <a:ahLst/>
              <a:cxnLst/>
              <a:rect l="l" t="t" r="r" b="b"/>
              <a:pathLst>
                <a:path w="3009" h="5016" extrusionOk="0">
                  <a:moveTo>
                    <a:pt x="1857" y="1"/>
                  </a:moveTo>
                  <a:cubicBezTo>
                    <a:pt x="1818" y="1"/>
                    <a:pt x="1776" y="12"/>
                    <a:pt x="1730" y="38"/>
                  </a:cubicBezTo>
                  <a:cubicBezTo>
                    <a:pt x="1204" y="339"/>
                    <a:pt x="753" y="664"/>
                    <a:pt x="477" y="1216"/>
                  </a:cubicBezTo>
                  <a:cubicBezTo>
                    <a:pt x="1" y="2318"/>
                    <a:pt x="477" y="4223"/>
                    <a:pt x="1454" y="4925"/>
                  </a:cubicBezTo>
                  <a:cubicBezTo>
                    <a:pt x="1535" y="4988"/>
                    <a:pt x="1610" y="5015"/>
                    <a:pt x="1678" y="5015"/>
                  </a:cubicBezTo>
                  <a:cubicBezTo>
                    <a:pt x="1799" y="5015"/>
                    <a:pt x="1900" y="4928"/>
                    <a:pt x="1981" y="4800"/>
                  </a:cubicBezTo>
                  <a:cubicBezTo>
                    <a:pt x="2532" y="3948"/>
                    <a:pt x="2883" y="3020"/>
                    <a:pt x="2958" y="2018"/>
                  </a:cubicBezTo>
                  <a:cubicBezTo>
                    <a:pt x="3008" y="1266"/>
                    <a:pt x="2682" y="664"/>
                    <a:pt x="2131" y="163"/>
                  </a:cubicBezTo>
                  <a:cubicBezTo>
                    <a:pt x="2057" y="89"/>
                    <a:pt x="1969" y="1"/>
                    <a:pt x="18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49"/>
            <p:cNvSpPr/>
            <p:nvPr/>
          </p:nvSpPr>
          <p:spPr>
            <a:xfrm>
              <a:off x="3494438" y="2583500"/>
              <a:ext cx="101525" cy="64800"/>
            </a:xfrm>
            <a:custGeom>
              <a:avLst/>
              <a:gdLst/>
              <a:ahLst/>
              <a:cxnLst/>
              <a:rect l="l" t="t" r="r" b="b"/>
              <a:pathLst>
                <a:path w="4061" h="2592" extrusionOk="0">
                  <a:moveTo>
                    <a:pt x="2722" y="0"/>
                  </a:moveTo>
                  <a:cubicBezTo>
                    <a:pt x="2589" y="0"/>
                    <a:pt x="2448" y="18"/>
                    <a:pt x="2306" y="35"/>
                  </a:cubicBezTo>
                  <a:cubicBezTo>
                    <a:pt x="1529" y="211"/>
                    <a:pt x="902" y="637"/>
                    <a:pt x="552" y="1339"/>
                  </a:cubicBezTo>
                  <a:cubicBezTo>
                    <a:pt x="401" y="1640"/>
                    <a:pt x="0" y="1890"/>
                    <a:pt x="176" y="2241"/>
                  </a:cubicBezTo>
                  <a:cubicBezTo>
                    <a:pt x="376" y="2592"/>
                    <a:pt x="877" y="2391"/>
                    <a:pt x="1153" y="2517"/>
                  </a:cubicBezTo>
                  <a:cubicBezTo>
                    <a:pt x="2005" y="2442"/>
                    <a:pt x="2807" y="2291"/>
                    <a:pt x="3434" y="1715"/>
                  </a:cubicBezTo>
                  <a:cubicBezTo>
                    <a:pt x="3735" y="1439"/>
                    <a:pt x="4060" y="1138"/>
                    <a:pt x="3885" y="662"/>
                  </a:cubicBezTo>
                  <a:cubicBezTo>
                    <a:pt x="3735" y="261"/>
                    <a:pt x="3308" y="86"/>
                    <a:pt x="2882" y="10"/>
                  </a:cubicBezTo>
                  <a:cubicBezTo>
                    <a:pt x="2831" y="3"/>
                    <a:pt x="2777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49"/>
            <p:cNvSpPr/>
            <p:nvPr/>
          </p:nvSpPr>
          <p:spPr>
            <a:xfrm>
              <a:off x="3623513" y="2120900"/>
              <a:ext cx="97750" cy="101900"/>
            </a:xfrm>
            <a:custGeom>
              <a:avLst/>
              <a:gdLst/>
              <a:ahLst/>
              <a:cxnLst/>
              <a:rect l="l" t="t" r="r" b="b"/>
              <a:pathLst>
                <a:path w="3910" h="4076" extrusionOk="0">
                  <a:moveTo>
                    <a:pt x="362" y="1"/>
                  </a:moveTo>
                  <a:cubicBezTo>
                    <a:pt x="126" y="1"/>
                    <a:pt x="4" y="172"/>
                    <a:pt x="25" y="469"/>
                  </a:cubicBezTo>
                  <a:cubicBezTo>
                    <a:pt x="0" y="845"/>
                    <a:pt x="100" y="1221"/>
                    <a:pt x="226" y="1597"/>
                  </a:cubicBezTo>
                  <a:cubicBezTo>
                    <a:pt x="602" y="2700"/>
                    <a:pt x="1128" y="3677"/>
                    <a:pt x="2356" y="4028"/>
                  </a:cubicBezTo>
                  <a:cubicBezTo>
                    <a:pt x="2459" y="4060"/>
                    <a:pt x="2552" y="4076"/>
                    <a:pt x="2637" y="4076"/>
                  </a:cubicBezTo>
                  <a:cubicBezTo>
                    <a:pt x="2882" y="4076"/>
                    <a:pt x="3059" y="3945"/>
                    <a:pt x="3208" y="3702"/>
                  </a:cubicBezTo>
                  <a:cubicBezTo>
                    <a:pt x="3910" y="2650"/>
                    <a:pt x="3534" y="1196"/>
                    <a:pt x="2381" y="569"/>
                  </a:cubicBezTo>
                  <a:cubicBezTo>
                    <a:pt x="1805" y="244"/>
                    <a:pt x="1153" y="143"/>
                    <a:pt x="501" y="18"/>
                  </a:cubicBezTo>
                  <a:cubicBezTo>
                    <a:pt x="451" y="7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49"/>
            <p:cNvSpPr/>
            <p:nvPr/>
          </p:nvSpPr>
          <p:spPr>
            <a:xfrm>
              <a:off x="4201188" y="1370025"/>
              <a:ext cx="74600" cy="129700"/>
            </a:xfrm>
            <a:custGeom>
              <a:avLst/>
              <a:gdLst/>
              <a:ahLst/>
              <a:cxnLst/>
              <a:rect l="l" t="t" r="r" b="b"/>
              <a:pathLst>
                <a:path w="2984" h="5188" extrusionOk="0">
                  <a:moveTo>
                    <a:pt x="2211" y="0"/>
                  </a:moveTo>
                  <a:cubicBezTo>
                    <a:pt x="2130" y="0"/>
                    <a:pt x="2043" y="47"/>
                    <a:pt x="1956" y="153"/>
                  </a:cubicBezTo>
                  <a:cubicBezTo>
                    <a:pt x="1480" y="730"/>
                    <a:pt x="928" y="1281"/>
                    <a:pt x="552" y="1933"/>
                  </a:cubicBezTo>
                  <a:cubicBezTo>
                    <a:pt x="1" y="2935"/>
                    <a:pt x="101" y="3888"/>
                    <a:pt x="703" y="4815"/>
                  </a:cubicBezTo>
                  <a:cubicBezTo>
                    <a:pt x="866" y="5060"/>
                    <a:pt x="1030" y="5187"/>
                    <a:pt x="1202" y="5187"/>
                  </a:cubicBezTo>
                  <a:cubicBezTo>
                    <a:pt x="1346" y="5187"/>
                    <a:pt x="1495" y="5098"/>
                    <a:pt x="1655" y="4915"/>
                  </a:cubicBezTo>
                  <a:cubicBezTo>
                    <a:pt x="2357" y="4113"/>
                    <a:pt x="2983" y="3236"/>
                    <a:pt x="2908" y="2033"/>
                  </a:cubicBezTo>
                  <a:cubicBezTo>
                    <a:pt x="2958" y="1456"/>
                    <a:pt x="2758" y="880"/>
                    <a:pt x="2532" y="304"/>
                  </a:cubicBezTo>
                  <a:cubicBezTo>
                    <a:pt x="2455" y="119"/>
                    <a:pt x="2340" y="0"/>
                    <a:pt x="2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49"/>
            <p:cNvSpPr/>
            <p:nvPr/>
          </p:nvSpPr>
          <p:spPr>
            <a:xfrm>
              <a:off x="5127888" y="1601925"/>
              <a:ext cx="97775" cy="66950"/>
            </a:xfrm>
            <a:custGeom>
              <a:avLst/>
              <a:gdLst/>
              <a:ahLst/>
              <a:cxnLst/>
              <a:rect l="l" t="t" r="r" b="b"/>
              <a:pathLst>
                <a:path w="3911" h="2678" extrusionOk="0">
                  <a:moveTo>
                    <a:pt x="627" y="0"/>
                  </a:moveTo>
                  <a:cubicBezTo>
                    <a:pt x="126" y="0"/>
                    <a:pt x="1" y="150"/>
                    <a:pt x="176" y="627"/>
                  </a:cubicBezTo>
                  <a:cubicBezTo>
                    <a:pt x="527" y="1579"/>
                    <a:pt x="1229" y="2206"/>
                    <a:pt x="2181" y="2531"/>
                  </a:cubicBezTo>
                  <a:cubicBezTo>
                    <a:pt x="2425" y="2627"/>
                    <a:pt x="2669" y="2677"/>
                    <a:pt x="2913" y="2677"/>
                  </a:cubicBezTo>
                  <a:cubicBezTo>
                    <a:pt x="3246" y="2677"/>
                    <a:pt x="3578" y="2583"/>
                    <a:pt x="3911" y="2381"/>
                  </a:cubicBezTo>
                  <a:cubicBezTo>
                    <a:pt x="3835" y="2181"/>
                    <a:pt x="3760" y="2030"/>
                    <a:pt x="3735" y="1880"/>
                  </a:cubicBezTo>
                  <a:cubicBezTo>
                    <a:pt x="3610" y="1078"/>
                    <a:pt x="3134" y="602"/>
                    <a:pt x="2432" y="351"/>
                  </a:cubicBezTo>
                  <a:cubicBezTo>
                    <a:pt x="1855" y="150"/>
                    <a:pt x="1229" y="25"/>
                    <a:pt x="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49"/>
            <p:cNvSpPr/>
            <p:nvPr/>
          </p:nvSpPr>
          <p:spPr>
            <a:xfrm>
              <a:off x="5249463" y="1478125"/>
              <a:ext cx="90875" cy="102525"/>
            </a:xfrm>
            <a:custGeom>
              <a:avLst/>
              <a:gdLst/>
              <a:ahLst/>
              <a:cxnLst/>
              <a:rect l="l" t="t" r="r" b="b"/>
              <a:pathLst>
                <a:path w="3635" h="4101" extrusionOk="0">
                  <a:moveTo>
                    <a:pt x="3363" y="1"/>
                  </a:moveTo>
                  <a:cubicBezTo>
                    <a:pt x="3280" y="1"/>
                    <a:pt x="3171" y="23"/>
                    <a:pt x="3033" y="65"/>
                  </a:cubicBezTo>
                  <a:cubicBezTo>
                    <a:pt x="2682" y="165"/>
                    <a:pt x="2356" y="265"/>
                    <a:pt x="2030" y="391"/>
                  </a:cubicBezTo>
                  <a:cubicBezTo>
                    <a:pt x="877" y="867"/>
                    <a:pt x="0" y="2496"/>
                    <a:pt x="201" y="3649"/>
                  </a:cubicBezTo>
                  <a:cubicBezTo>
                    <a:pt x="263" y="3917"/>
                    <a:pt x="342" y="4101"/>
                    <a:pt x="564" y="4101"/>
                  </a:cubicBezTo>
                  <a:cubicBezTo>
                    <a:pt x="611" y="4101"/>
                    <a:pt x="665" y="4092"/>
                    <a:pt x="727" y="4075"/>
                  </a:cubicBezTo>
                  <a:cubicBezTo>
                    <a:pt x="2281" y="3549"/>
                    <a:pt x="3534" y="2095"/>
                    <a:pt x="3634" y="516"/>
                  </a:cubicBezTo>
                  <a:cubicBezTo>
                    <a:pt x="3634" y="154"/>
                    <a:pt x="3582" y="1"/>
                    <a:pt x="3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49"/>
            <p:cNvSpPr/>
            <p:nvPr/>
          </p:nvSpPr>
          <p:spPr>
            <a:xfrm>
              <a:off x="4919238" y="1768925"/>
              <a:ext cx="125975" cy="67350"/>
            </a:xfrm>
            <a:custGeom>
              <a:avLst/>
              <a:gdLst/>
              <a:ahLst/>
              <a:cxnLst/>
              <a:rect l="l" t="t" r="r" b="b"/>
              <a:pathLst>
                <a:path w="5039" h="2694" extrusionOk="0">
                  <a:moveTo>
                    <a:pt x="2236" y="0"/>
                  </a:moveTo>
                  <a:cubicBezTo>
                    <a:pt x="1561" y="0"/>
                    <a:pt x="877" y="233"/>
                    <a:pt x="302" y="714"/>
                  </a:cubicBezTo>
                  <a:cubicBezTo>
                    <a:pt x="51" y="939"/>
                    <a:pt x="1" y="1165"/>
                    <a:pt x="252" y="1415"/>
                  </a:cubicBezTo>
                  <a:cubicBezTo>
                    <a:pt x="1029" y="2217"/>
                    <a:pt x="1956" y="2694"/>
                    <a:pt x="3059" y="2694"/>
                  </a:cubicBezTo>
                  <a:cubicBezTo>
                    <a:pt x="3535" y="2694"/>
                    <a:pt x="3986" y="2668"/>
                    <a:pt x="4412" y="2443"/>
                  </a:cubicBezTo>
                  <a:cubicBezTo>
                    <a:pt x="4963" y="2142"/>
                    <a:pt x="5039" y="1841"/>
                    <a:pt x="4688" y="1315"/>
                  </a:cubicBezTo>
                  <a:cubicBezTo>
                    <a:pt x="4103" y="453"/>
                    <a:pt x="3179" y="0"/>
                    <a:pt x="2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49"/>
            <p:cNvSpPr/>
            <p:nvPr/>
          </p:nvSpPr>
          <p:spPr>
            <a:xfrm>
              <a:off x="5098438" y="1673350"/>
              <a:ext cx="76275" cy="62725"/>
            </a:xfrm>
            <a:custGeom>
              <a:avLst/>
              <a:gdLst/>
              <a:ahLst/>
              <a:cxnLst/>
              <a:rect l="l" t="t" r="r" b="b"/>
              <a:pathLst>
                <a:path w="3051" h="2509" extrusionOk="0">
                  <a:moveTo>
                    <a:pt x="427" y="0"/>
                  </a:moveTo>
                  <a:cubicBezTo>
                    <a:pt x="176" y="0"/>
                    <a:pt x="1" y="75"/>
                    <a:pt x="76" y="401"/>
                  </a:cubicBezTo>
                  <a:cubicBezTo>
                    <a:pt x="352" y="1379"/>
                    <a:pt x="1530" y="2381"/>
                    <a:pt x="2532" y="2506"/>
                  </a:cubicBezTo>
                  <a:cubicBezTo>
                    <a:pt x="2552" y="2508"/>
                    <a:pt x="2571" y="2509"/>
                    <a:pt x="2590" y="2509"/>
                  </a:cubicBezTo>
                  <a:cubicBezTo>
                    <a:pt x="2902" y="2509"/>
                    <a:pt x="3050" y="2311"/>
                    <a:pt x="2908" y="1980"/>
                  </a:cubicBezTo>
                  <a:cubicBezTo>
                    <a:pt x="2432" y="928"/>
                    <a:pt x="1705" y="126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49"/>
            <p:cNvSpPr/>
            <p:nvPr/>
          </p:nvSpPr>
          <p:spPr>
            <a:xfrm>
              <a:off x="4516363" y="2032925"/>
              <a:ext cx="99650" cy="80300"/>
            </a:xfrm>
            <a:custGeom>
              <a:avLst/>
              <a:gdLst/>
              <a:ahLst/>
              <a:cxnLst/>
              <a:rect l="l" t="t" r="r" b="b"/>
              <a:pathLst>
                <a:path w="3986" h="3212" extrusionOk="0">
                  <a:moveTo>
                    <a:pt x="3563" y="1"/>
                  </a:moveTo>
                  <a:cubicBezTo>
                    <a:pt x="3409" y="1"/>
                    <a:pt x="3234" y="105"/>
                    <a:pt x="3067" y="105"/>
                  </a:cubicBezTo>
                  <a:cubicBezTo>
                    <a:pt x="3056" y="105"/>
                    <a:pt x="3044" y="105"/>
                    <a:pt x="3033" y="103"/>
                  </a:cubicBezTo>
                  <a:lnTo>
                    <a:pt x="2933" y="103"/>
                  </a:lnTo>
                  <a:cubicBezTo>
                    <a:pt x="1354" y="279"/>
                    <a:pt x="452" y="1081"/>
                    <a:pt x="126" y="2434"/>
                  </a:cubicBezTo>
                  <a:cubicBezTo>
                    <a:pt x="1" y="2961"/>
                    <a:pt x="126" y="3186"/>
                    <a:pt x="778" y="3211"/>
                  </a:cubicBezTo>
                  <a:cubicBezTo>
                    <a:pt x="828" y="3211"/>
                    <a:pt x="903" y="3186"/>
                    <a:pt x="1003" y="3186"/>
                  </a:cubicBezTo>
                  <a:cubicBezTo>
                    <a:pt x="2281" y="2961"/>
                    <a:pt x="3008" y="2058"/>
                    <a:pt x="3585" y="1006"/>
                  </a:cubicBezTo>
                  <a:cubicBezTo>
                    <a:pt x="3735" y="730"/>
                    <a:pt x="3986" y="454"/>
                    <a:pt x="3810" y="154"/>
                  </a:cubicBezTo>
                  <a:cubicBezTo>
                    <a:pt x="3739" y="37"/>
                    <a:pt x="3654" y="1"/>
                    <a:pt x="3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49"/>
            <p:cNvSpPr/>
            <p:nvPr/>
          </p:nvSpPr>
          <p:spPr>
            <a:xfrm>
              <a:off x="3530138" y="1745950"/>
              <a:ext cx="72075" cy="104350"/>
            </a:xfrm>
            <a:custGeom>
              <a:avLst/>
              <a:gdLst/>
              <a:ahLst/>
              <a:cxnLst/>
              <a:rect l="l" t="t" r="r" b="b"/>
              <a:pathLst>
                <a:path w="2883" h="4174" extrusionOk="0">
                  <a:moveTo>
                    <a:pt x="282" y="0"/>
                  </a:moveTo>
                  <a:cubicBezTo>
                    <a:pt x="140" y="0"/>
                    <a:pt x="51" y="108"/>
                    <a:pt x="51" y="304"/>
                  </a:cubicBezTo>
                  <a:cubicBezTo>
                    <a:pt x="1" y="1608"/>
                    <a:pt x="327" y="2735"/>
                    <a:pt x="1304" y="3638"/>
                  </a:cubicBezTo>
                  <a:cubicBezTo>
                    <a:pt x="1536" y="3870"/>
                    <a:pt x="1840" y="4173"/>
                    <a:pt x="2154" y="4173"/>
                  </a:cubicBezTo>
                  <a:cubicBezTo>
                    <a:pt x="2213" y="4173"/>
                    <a:pt x="2272" y="4163"/>
                    <a:pt x="2332" y="4139"/>
                  </a:cubicBezTo>
                  <a:cubicBezTo>
                    <a:pt x="2758" y="3938"/>
                    <a:pt x="2858" y="3412"/>
                    <a:pt x="2883" y="2836"/>
                  </a:cubicBezTo>
                  <a:cubicBezTo>
                    <a:pt x="2883" y="2760"/>
                    <a:pt x="2858" y="2610"/>
                    <a:pt x="2808" y="2460"/>
                  </a:cubicBezTo>
                  <a:cubicBezTo>
                    <a:pt x="2382" y="1307"/>
                    <a:pt x="1479" y="605"/>
                    <a:pt x="477" y="54"/>
                  </a:cubicBezTo>
                  <a:cubicBezTo>
                    <a:pt x="405" y="18"/>
                    <a:pt x="339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49"/>
            <p:cNvSpPr/>
            <p:nvPr/>
          </p:nvSpPr>
          <p:spPr>
            <a:xfrm>
              <a:off x="3435463" y="2714525"/>
              <a:ext cx="108500" cy="115750"/>
            </a:xfrm>
            <a:custGeom>
              <a:avLst/>
              <a:gdLst/>
              <a:ahLst/>
              <a:cxnLst/>
              <a:rect l="l" t="t" r="r" b="b"/>
              <a:pathLst>
                <a:path w="4340" h="4630" extrusionOk="0">
                  <a:moveTo>
                    <a:pt x="3194" y="1"/>
                  </a:moveTo>
                  <a:cubicBezTo>
                    <a:pt x="2776" y="1"/>
                    <a:pt x="2381" y="147"/>
                    <a:pt x="2008" y="384"/>
                  </a:cubicBezTo>
                  <a:cubicBezTo>
                    <a:pt x="655" y="1211"/>
                    <a:pt x="229" y="2539"/>
                    <a:pt x="53" y="3993"/>
                  </a:cubicBezTo>
                  <a:cubicBezTo>
                    <a:pt x="0" y="4417"/>
                    <a:pt x="110" y="4629"/>
                    <a:pt x="399" y="4629"/>
                  </a:cubicBezTo>
                  <a:cubicBezTo>
                    <a:pt x="519" y="4629"/>
                    <a:pt x="671" y="4593"/>
                    <a:pt x="855" y="4519"/>
                  </a:cubicBezTo>
                  <a:cubicBezTo>
                    <a:pt x="2008" y="4068"/>
                    <a:pt x="3011" y="3391"/>
                    <a:pt x="3788" y="2363"/>
                  </a:cubicBezTo>
                  <a:cubicBezTo>
                    <a:pt x="4114" y="1912"/>
                    <a:pt x="4314" y="1411"/>
                    <a:pt x="4339" y="860"/>
                  </a:cubicBezTo>
                  <a:cubicBezTo>
                    <a:pt x="4339" y="409"/>
                    <a:pt x="4239" y="258"/>
                    <a:pt x="3813" y="108"/>
                  </a:cubicBezTo>
                  <a:cubicBezTo>
                    <a:pt x="3601" y="35"/>
                    <a:pt x="3395" y="1"/>
                    <a:pt x="3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49"/>
            <p:cNvSpPr/>
            <p:nvPr/>
          </p:nvSpPr>
          <p:spPr>
            <a:xfrm>
              <a:off x="4924888" y="1690075"/>
              <a:ext cx="122200" cy="63550"/>
            </a:xfrm>
            <a:custGeom>
              <a:avLst/>
              <a:gdLst/>
              <a:ahLst/>
              <a:cxnLst/>
              <a:rect l="l" t="t" r="r" b="b"/>
              <a:pathLst>
                <a:path w="4888" h="2542" extrusionOk="0">
                  <a:moveTo>
                    <a:pt x="2360" y="1"/>
                  </a:moveTo>
                  <a:cubicBezTo>
                    <a:pt x="1661" y="1"/>
                    <a:pt x="962" y="278"/>
                    <a:pt x="276" y="735"/>
                  </a:cubicBezTo>
                  <a:cubicBezTo>
                    <a:pt x="1" y="885"/>
                    <a:pt x="51" y="1086"/>
                    <a:pt x="226" y="1286"/>
                  </a:cubicBezTo>
                  <a:cubicBezTo>
                    <a:pt x="928" y="2088"/>
                    <a:pt x="1805" y="2489"/>
                    <a:pt x="2858" y="2539"/>
                  </a:cubicBezTo>
                  <a:cubicBezTo>
                    <a:pt x="2897" y="2541"/>
                    <a:pt x="2937" y="2542"/>
                    <a:pt x="2976" y="2542"/>
                  </a:cubicBezTo>
                  <a:cubicBezTo>
                    <a:pt x="3481" y="2542"/>
                    <a:pt x="3945" y="2394"/>
                    <a:pt x="4386" y="2138"/>
                  </a:cubicBezTo>
                  <a:cubicBezTo>
                    <a:pt x="4838" y="1863"/>
                    <a:pt x="4888" y="1587"/>
                    <a:pt x="4587" y="1136"/>
                  </a:cubicBezTo>
                  <a:cubicBezTo>
                    <a:pt x="4462" y="985"/>
                    <a:pt x="4311" y="810"/>
                    <a:pt x="4161" y="685"/>
                  </a:cubicBezTo>
                  <a:cubicBezTo>
                    <a:pt x="3568" y="208"/>
                    <a:pt x="2965" y="1"/>
                    <a:pt x="2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49"/>
            <p:cNvSpPr/>
            <p:nvPr/>
          </p:nvSpPr>
          <p:spPr>
            <a:xfrm>
              <a:off x="4885413" y="1613950"/>
              <a:ext cx="124725" cy="83225"/>
            </a:xfrm>
            <a:custGeom>
              <a:avLst/>
              <a:gdLst/>
              <a:ahLst/>
              <a:cxnLst/>
              <a:rect l="l" t="t" r="r" b="b"/>
              <a:pathLst>
                <a:path w="4989" h="3329" extrusionOk="0">
                  <a:moveTo>
                    <a:pt x="3674" y="1"/>
                  </a:moveTo>
                  <a:cubicBezTo>
                    <a:pt x="3471" y="1"/>
                    <a:pt x="3265" y="29"/>
                    <a:pt x="3058" y="70"/>
                  </a:cubicBezTo>
                  <a:cubicBezTo>
                    <a:pt x="1880" y="321"/>
                    <a:pt x="1178" y="1173"/>
                    <a:pt x="577" y="2151"/>
                  </a:cubicBezTo>
                  <a:cubicBezTo>
                    <a:pt x="1" y="3128"/>
                    <a:pt x="201" y="3228"/>
                    <a:pt x="1279" y="3329"/>
                  </a:cubicBezTo>
                  <a:cubicBezTo>
                    <a:pt x="1479" y="3304"/>
                    <a:pt x="1705" y="3253"/>
                    <a:pt x="1955" y="3228"/>
                  </a:cubicBezTo>
                  <a:cubicBezTo>
                    <a:pt x="3309" y="3053"/>
                    <a:pt x="4286" y="2351"/>
                    <a:pt x="4838" y="1048"/>
                  </a:cubicBezTo>
                  <a:cubicBezTo>
                    <a:pt x="4988" y="647"/>
                    <a:pt x="4863" y="396"/>
                    <a:pt x="4512" y="221"/>
                  </a:cubicBezTo>
                  <a:cubicBezTo>
                    <a:pt x="4247" y="59"/>
                    <a:pt x="3964" y="1"/>
                    <a:pt x="3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49"/>
            <p:cNvSpPr/>
            <p:nvPr/>
          </p:nvSpPr>
          <p:spPr>
            <a:xfrm>
              <a:off x="3925513" y="2420300"/>
              <a:ext cx="74575" cy="130725"/>
            </a:xfrm>
            <a:custGeom>
              <a:avLst/>
              <a:gdLst/>
              <a:ahLst/>
              <a:cxnLst/>
              <a:rect l="l" t="t" r="r" b="b"/>
              <a:pathLst>
                <a:path w="2983" h="5229" extrusionOk="0">
                  <a:moveTo>
                    <a:pt x="2331" y="0"/>
                  </a:moveTo>
                  <a:cubicBezTo>
                    <a:pt x="2228" y="0"/>
                    <a:pt x="2096" y="52"/>
                    <a:pt x="1905" y="147"/>
                  </a:cubicBezTo>
                  <a:cubicBezTo>
                    <a:pt x="727" y="799"/>
                    <a:pt x="101" y="1802"/>
                    <a:pt x="0" y="3030"/>
                  </a:cubicBezTo>
                  <a:cubicBezTo>
                    <a:pt x="25" y="3731"/>
                    <a:pt x="126" y="4283"/>
                    <a:pt x="301" y="4809"/>
                  </a:cubicBezTo>
                  <a:cubicBezTo>
                    <a:pt x="389" y="5087"/>
                    <a:pt x="494" y="5228"/>
                    <a:pt x="640" y="5228"/>
                  </a:cubicBezTo>
                  <a:cubicBezTo>
                    <a:pt x="745" y="5228"/>
                    <a:pt x="871" y="5156"/>
                    <a:pt x="1028" y="5010"/>
                  </a:cubicBezTo>
                  <a:cubicBezTo>
                    <a:pt x="1905" y="4233"/>
                    <a:pt x="2557" y="3305"/>
                    <a:pt x="2832" y="2152"/>
                  </a:cubicBezTo>
                  <a:cubicBezTo>
                    <a:pt x="2983" y="1551"/>
                    <a:pt x="2958" y="1000"/>
                    <a:pt x="2707" y="448"/>
                  </a:cubicBezTo>
                  <a:cubicBezTo>
                    <a:pt x="2583" y="138"/>
                    <a:pt x="2497" y="0"/>
                    <a:pt x="2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49"/>
            <p:cNvSpPr/>
            <p:nvPr/>
          </p:nvSpPr>
          <p:spPr>
            <a:xfrm>
              <a:off x="3731263" y="2271000"/>
              <a:ext cx="56425" cy="114625"/>
            </a:xfrm>
            <a:custGeom>
              <a:avLst/>
              <a:gdLst/>
              <a:ahLst/>
              <a:cxnLst/>
              <a:rect l="l" t="t" r="r" b="b"/>
              <a:pathLst>
                <a:path w="2257" h="4585" extrusionOk="0">
                  <a:moveTo>
                    <a:pt x="1076" y="0"/>
                  </a:moveTo>
                  <a:cubicBezTo>
                    <a:pt x="913" y="0"/>
                    <a:pt x="744" y="101"/>
                    <a:pt x="552" y="305"/>
                  </a:cubicBezTo>
                  <a:cubicBezTo>
                    <a:pt x="201" y="681"/>
                    <a:pt x="1" y="1132"/>
                    <a:pt x="1" y="1658"/>
                  </a:cubicBezTo>
                  <a:cubicBezTo>
                    <a:pt x="1" y="2711"/>
                    <a:pt x="602" y="3513"/>
                    <a:pt x="1229" y="4315"/>
                  </a:cubicBezTo>
                  <a:cubicBezTo>
                    <a:pt x="1364" y="4495"/>
                    <a:pt x="1484" y="4584"/>
                    <a:pt x="1592" y="4584"/>
                  </a:cubicBezTo>
                  <a:cubicBezTo>
                    <a:pt x="1723" y="4584"/>
                    <a:pt x="1834" y="4451"/>
                    <a:pt x="1931" y="4190"/>
                  </a:cubicBezTo>
                  <a:cubicBezTo>
                    <a:pt x="2131" y="3613"/>
                    <a:pt x="2257" y="3037"/>
                    <a:pt x="2231" y="2460"/>
                  </a:cubicBezTo>
                  <a:cubicBezTo>
                    <a:pt x="2257" y="1658"/>
                    <a:pt x="2056" y="956"/>
                    <a:pt x="1605" y="355"/>
                  </a:cubicBezTo>
                  <a:cubicBezTo>
                    <a:pt x="1422" y="120"/>
                    <a:pt x="1253" y="0"/>
                    <a:pt x="10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49"/>
            <p:cNvSpPr/>
            <p:nvPr/>
          </p:nvSpPr>
          <p:spPr>
            <a:xfrm>
              <a:off x="3330888" y="2760450"/>
              <a:ext cx="93400" cy="147500"/>
            </a:xfrm>
            <a:custGeom>
              <a:avLst/>
              <a:gdLst/>
              <a:ahLst/>
              <a:cxnLst/>
              <a:rect l="l" t="t" r="r" b="b"/>
              <a:pathLst>
                <a:path w="3736" h="5900" extrusionOk="0">
                  <a:moveTo>
                    <a:pt x="2582" y="0"/>
                  </a:moveTo>
                  <a:cubicBezTo>
                    <a:pt x="1404" y="75"/>
                    <a:pt x="427" y="927"/>
                    <a:pt x="226" y="2080"/>
                  </a:cubicBezTo>
                  <a:cubicBezTo>
                    <a:pt x="1" y="3359"/>
                    <a:pt x="427" y="4511"/>
                    <a:pt x="1028" y="5589"/>
                  </a:cubicBezTo>
                  <a:cubicBezTo>
                    <a:pt x="1126" y="5799"/>
                    <a:pt x="1279" y="5899"/>
                    <a:pt x="1451" y="5899"/>
                  </a:cubicBezTo>
                  <a:cubicBezTo>
                    <a:pt x="1588" y="5899"/>
                    <a:pt x="1736" y="5836"/>
                    <a:pt x="1880" y="5714"/>
                  </a:cubicBezTo>
                  <a:cubicBezTo>
                    <a:pt x="2156" y="5489"/>
                    <a:pt x="2407" y="5238"/>
                    <a:pt x="2632" y="4963"/>
                  </a:cubicBezTo>
                  <a:cubicBezTo>
                    <a:pt x="3259" y="4211"/>
                    <a:pt x="3735" y="3359"/>
                    <a:pt x="3735" y="2331"/>
                  </a:cubicBezTo>
                  <a:cubicBezTo>
                    <a:pt x="3735" y="1729"/>
                    <a:pt x="3409" y="727"/>
                    <a:pt x="3058" y="251"/>
                  </a:cubicBezTo>
                  <a:cubicBezTo>
                    <a:pt x="2933" y="75"/>
                    <a:pt x="2808" y="0"/>
                    <a:pt x="2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49"/>
            <p:cNvSpPr/>
            <p:nvPr/>
          </p:nvSpPr>
          <p:spPr>
            <a:xfrm>
              <a:off x="4467238" y="1545075"/>
              <a:ext cx="99275" cy="102700"/>
            </a:xfrm>
            <a:custGeom>
              <a:avLst/>
              <a:gdLst/>
              <a:ahLst/>
              <a:cxnLst/>
              <a:rect l="l" t="t" r="r" b="b"/>
              <a:pathLst>
                <a:path w="3971" h="4108" extrusionOk="0">
                  <a:moveTo>
                    <a:pt x="3679" y="0"/>
                  </a:moveTo>
                  <a:cubicBezTo>
                    <a:pt x="3614" y="0"/>
                    <a:pt x="3536" y="15"/>
                    <a:pt x="3444" y="43"/>
                  </a:cubicBezTo>
                  <a:cubicBezTo>
                    <a:pt x="2843" y="269"/>
                    <a:pt x="2241" y="470"/>
                    <a:pt x="1640" y="745"/>
                  </a:cubicBezTo>
                  <a:cubicBezTo>
                    <a:pt x="587" y="1221"/>
                    <a:pt x="11" y="2048"/>
                    <a:pt x="61" y="3452"/>
                  </a:cubicBezTo>
                  <a:cubicBezTo>
                    <a:pt x="78" y="3952"/>
                    <a:pt x="1" y="4108"/>
                    <a:pt x="235" y="4108"/>
                  </a:cubicBezTo>
                  <a:cubicBezTo>
                    <a:pt x="342" y="4108"/>
                    <a:pt x="513" y="4075"/>
                    <a:pt x="788" y="4028"/>
                  </a:cubicBezTo>
                  <a:cubicBezTo>
                    <a:pt x="2592" y="3753"/>
                    <a:pt x="3946" y="2224"/>
                    <a:pt x="3971" y="470"/>
                  </a:cubicBezTo>
                  <a:cubicBezTo>
                    <a:pt x="3971" y="161"/>
                    <a:pt x="3896" y="0"/>
                    <a:pt x="3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49"/>
            <p:cNvSpPr/>
            <p:nvPr/>
          </p:nvSpPr>
          <p:spPr>
            <a:xfrm>
              <a:off x="3495688" y="1849225"/>
              <a:ext cx="107175" cy="76825"/>
            </a:xfrm>
            <a:custGeom>
              <a:avLst/>
              <a:gdLst/>
              <a:ahLst/>
              <a:cxnLst/>
              <a:rect l="l" t="t" r="r" b="b"/>
              <a:pathLst>
                <a:path w="4287" h="3073" extrusionOk="0">
                  <a:moveTo>
                    <a:pt x="1482" y="1"/>
                  </a:moveTo>
                  <a:cubicBezTo>
                    <a:pt x="1086" y="1"/>
                    <a:pt x="683" y="89"/>
                    <a:pt x="276" y="309"/>
                  </a:cubicBezTo>
                  <a:cubicBezTo>
                    <a:pt x="25" y="434"/>
                    <a:pt x="0" y="685"/>
                    <a:pt x="101" y="935"/>
                  </a:cubicBezTo>
                  <a:cubicBezTo>
                    <a:pt x="532" y="2061"/>
                    <a:pt x="2084" y="3072"/>
                    <a:pt x="3315" y="3072"/>
                  </a:cubicBezTo>
                  <a:cubicBezTo>
                    <a:pt x="3372" y="3072"/>
                    <a:pt x="3428" y="3070"/>
                    <a:pt x="3484" y="3066"/>
                  </a:cubicBezTo>
                  <a:cubicBezTo>
                    <a:pt x="4086" y="3015"/>
                    <a:pt x="4286" y="2815"/>
                    <a:pt x="4261" y="2213"/>
                  </a:cubicBezTo>
                  <a:cubicBezTo>
                    <a:pt x="4261" y="1386"/>
                    <a:pt x="3885" y="735"/>
                    <a:pt x="3108" y="409"/>
                  </a:cubicBezTo>
                  <a:cubicBezTo>
                    <a:pt x="2582" y="175"/>
                    <a:pt x="2038" y="1"/>
                    <a:pt x="1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49"/>
            <p:cNvSpPr/>
            <p:nvPr/>
          </p:nvSpPr>
          <p:spPr>
            <a:xfrm>
              <a:off x="3972513" y="1561925"/>
              <a:ext cx="65800" cy="137925"/>
            </a:xfrm>
            <a:custGeom>
              <a:avLst/>
              <a:gdLst/>
              <a:ahLst/>
              <a:cxnLst/>
              <a:rect l="l" t="t" r="r" b="b"/>
              <a:pathLst>
                <a:path w="2632" h="5517" extrusionOk="0">
                  <a:moveTo>
                    <a:pt x="1438" y="1"/>
                  </a:moveTo>
                  <a:cubicBezTo>
                    <a:pt x="1341" y="1"/>
                    <a:pt x="1244" y="60"/>
                    <a:pt x="1153" y="197"/>
                  </a:cubicBezTo>
                  <a:cubicBezTo>
                    <a:pt x="627" y="948"/>
                    <a:pt x="175" y="1750"/>
                    <a:pt x="75" y="2703"/>
                  </a:cubicBezTo>
                  <a:cubicBezTo>
                    <a:pt x="0" y="3730"/>
                    <a:pt x="501" y="4532"/>
                    <a:pt x="1128" y="5259"/>
                  </a:cubicBezTo>
                  <a:cubicBezTo>
                    <a:pt x="1273" y="5429"/>
                    <a:pt x="1383" y="5516"/>
                    <a:pt x="1487" y="5516"/>
                  </a:cubicBezTo>
                  <a:cubicBezTo>
                    <a:pt x="1597" y="5516"/>
                    <a:pt x="1700" y="5416"/>
                    <a:pt x="1830" y="5209"/>
                  </a:cubicBezTo>
                  <a:cubicBezTo>
                    <a:pt x="2356" y="4407"/>
                    <a:pt x="2582" y="3505"/>
                    <a:pt x="2632" y="2552"/>
                  </a:cubicBezTo>
                  <a:cubicBezTo>
                    <a:pt x="2607" y="1675"/>
                    <a:pt x="2281" y="923"/>
                    <a:pt x="1780" y="222"/>
                  </a:cubicBezTo>
                  <a:cubicBezTo>
                    <a:pt x="1670" y="85"/>
                    <a:pt x="1554" y="1"/>
                    <a:pt x="1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49"/>
            <p:cNvSpPr/>
            <p:nvPr/>
          </p:nvSpPr>
          <p:spPr>
            <a:xfrm>
              <a:off x="3806463" y="1706725"/>
              <a:ext cx="97150" cy="97600"/>
            </a:xfrm>
            <a:custGeom>
              <a:avLst/>
              <a:gdLst/>
              <a:ahLst/>
              <a:cxnLst/>
              <a:rect l="l" t="t" r="r" b="b"/>
              <a:pathLst>
                <a:path w="3886" h="3904" extrusionOk="0">
                  <a:moveTo>
                    <a:pt x="617" y="0"/>
                  </a:moveTo>
                  <a:cubicBezTo>
                    <a:pt x="509" y="0"/>
                    <a:pt x="403" y="33"/>
                    <a:pt x="301" y="119"/>
                  </a:cubicBezTo>
                  <a:cubicBezTo>
                    <a:pt x="0" y="369"/>
                    <a:pt x="251" y="720"/>
                    <a:pt x="301" y="1021"/>
                  </a:cubicBezTo>
                  <a:cubicBezTo>
                    <a:pt x="727" y="3051"/>
                    <a:pt x="1680" y="3603"/>
                    <a:pt x="3509" y="3903"/>
                  </a:cubicBezTo>
                  <a:cubicBezTo>
                    <a:pt x="3760" y="3903"/>
                    <a:pt x="3885" y="3853"/>
                    <a:pt x="3785" y="3552"/>
                  </a:cubicBezTo>
                  <a:cubicBezTo>
                    <a:pt x="3710" y="3352"/>
                    <a:pt x="3635" y="3101"/>
                    <a:pt x="3559" y="2876"/>
                  </a:cubicBezTo>
                  <a:cubicBezTo>
                    <a:pt x="3208" y="1673"/>
                    <a:pt x="2457" y="770"/>
                    <a:pt x="1304" y="244"/>
                  </a:cubicBezTo>
                  <a:cubicBezTo>
                    <a:pt x="1097" y="158"/>
                    <a:pt x="854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49"/>
            <p:cNvSpPr/>
            <p:nvPr/>
          </p:nvSpPr>
          <p:spPr>
            <a:xfrm>
              <a:off x="3504663" y="2040500"/>
              <a:ext cx="83150" cy="86000"/>
            </a:xfrm>
            <a:custGeom>
              <a:avLst/>
              <a:gdLst/>
              <a:ahLst/>
              <a:cxnLst/>
              <a:rect l="l" t="t" r="r" b="b"/>
              <a:pathLst>
                <a:path w="3326" h="3440" extrusionOk="0">
                  <a:moveTo>
                    <a:pt x="486" y="1"/>
                  </a:moveTo>
                  <a:cubicBezTo>
                    <a:pt x="127" y="1"/>
                    <a:pt x="0" y="219"/>
                    <a:pt x="117" y="728"/>
                  </a:cubicBezTo>
                  <a:cubicBezTo>
                    <a:pt x="418" y="2031"/>
                    <a:pt x="1120" y="3009"/>
                    <a:pt x="2473" y="3384"/>
                  </a:cubicBezTo>
                  <a:cubicBezTo>
                    <a:pt x="2595" y="3421"/>
                    <a:pt x="2702" y="3440"/>
                    <a:pt x="2795" y="3440"/>
                  </a:cubicBezTo>
                  <a:cubicBezTo>
                    <a:pt x="3086" y="3440"/>
                    <a:pt x="3243" y="3257"/>
                    <a:pt x="3300" y="2858"/>
                  </a:cubicBezTo>
                  <a:cubicBezTo>
                    <a:pt x="3326" y="2708"/>
                    <a:pt x="3300" y="2557"/>
                    <a:pt x="3300" y="2432"/>
                  </a:cubicBezTo>
                  <a:cubicBezTo>
                    <a:pt x="3300" y="1505"/>
                    <a:pt x="2899" y="853"/>
                    <a:pt x="2072" y="452"/>
                  </a:cubicBezTo>
                  <a:cubicBezTo>
                    <a:pt x="1696" y="252"/>
                    <a:pt x="1270" y="151"/>
                    <a:pt x="844" y="51"/>
                  </a:cubicBezTo>
                  <a:cubicBezTo>
                    <a:pt x="707" y="18"/>
                    <a:pt x="587" y="1"/>
                    <a:pt x="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49"/>
            <p:cNvSpPr/>
            <p:nvPr/>
          </p:nvSpPr>
          <p:spPr>
            <a:xfrm>
              <a:off x="3395438" y="1860750"/>
              <a:ext cx="94625" cy="65750"/>
            </a:xfrm>
            <a:custGeom>
              <a:avLst/>
              <a:gdLst/>
              <a:ahLst/>
              <a:cxnLst/>
              <a:rect l="l" t="t" r="r" b="b"/>
              <a:pathLst>
                <a:path w="3785" h="2630" extrusionOk="0">
                  <a:moveTo>
                    <a:pt x="1265" y="1"/>
                  </a:moveTo>
                  <a:cubicBezTo>
                    <a:pt x="975" y="1"/>
                    <a:pt x="685" y="26"/>
                    <a:pt x="401" y="73"/>
                  </a:cubicBezTo>
                  <a:cubicBezTo>
                    <a:pt x="25" y="123"/>
                    <a:pt x="0" y="324"/>
                    <a:pt x="151" y="574"/>
                  </a:cubicBezTo>
                  <a:cubicBezTo>
                    <a:pt x="852" y="1677"/>
                    <a:pt x="1730" y="2554"/>
                    <a:pt x="3158" y="2630"/>
                  </a:cubicBezTo>
                  <a:cubicBezTo>
                    <a:pt x="3206" y="2630"/>
                    <a:pt x="3251" y="2630"/>
                    <a:pt x="3292" y="2630"/>
                  </a:cubicBezTo>
                  <a:cubicBezTo>
                    <a:pt x="3785" y="2630"/>
                    <a:pt x="3785" y="2608"/>
                    <a:pt x="3785" y="2053"/>
                  </a:cubicBezTo>
                  <a:cubicBezTo>
                    <a:pt x="3785" y="1101"/>
                    <a:pt x="3133" y="249"/>
                    <a:pt x="2231" y="98"/>
                  </a:cubicBezTo>
                  <a:cubicBezTo>
                    <a:pt x="1913" y="32"/>
                    <a:pt x="1589" y="1"/>
                    <a:pt x="1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49"/>
            <p:cNvSpPr/>
            <p:nvPr/>
          </p:nvSpPr>
          <p:spPr>
            <a:xfrm>
              <a:off x="3162938" y="2804075"/>
              <a:ext cx="129125" cy="108200"/>
            </a:xfrm>
            <a:custGeom>
              <a:avLst/>
              <a:gdLst/>
              <a:ahLst/>
              <a:cxnLst/>
              <a:rect l="l" t="t" r="r" b="b"/>
              <a:pathLst>
                <a:path w="5165" h="4328" extrusionOk="0">
                  <a:moveTo>
                    <a:pt x="3715" y="0"/>
                  </a:moveTo>
                  <a:cubicBezTo>
                    <a:pt x="2954" y="0"/>
                    <a:pt x="2259" y="247"/>
                    <a:pt x="1656" y="812"/>
                  </a:cubicBezTo>
                  <a:cubicBezTo>
                    <a:pt x="904" y="1488"/>
                    <a:pt x="503" y="2391"/>
                    <a:pt x="227" y="3343"/>
                  </a:cubicBezTo>
                  <a:cubicBezTo>
                    <a:pt x="0" y="4093"/>
                    <a:pt x="103" y="4328"/>
                    <a:pt x="777" y="4328"/>
                  </a:cubicBezTo>
                  <a:cubicBezTo>
                    <a:pt x="847" y="4328"/>
                    <a:pt x="922" y="4325"/>
                    <a:pt x="1004" y="4320"/>
                  </a:cubicBezTo>
                  <a:cubicBezTo>
                    <a:pt x="2984" y="4245"/>
                    <a:pt x="4639" y="2917"/>
                    <a:pt x="5040" y="1062"/>
                  </a:cubicBezTo>
                  <a:cubicBezTo>
                    <a:pt x="5165" y="461"/>
                    <a:pt x="4989" y="160"/>
                    <a:pt x="4388" y="60"/>
                  </a:cubicBezTo>
                  <a:cubicBezTo>
                    <a:pt x="4158" y="20"/>
                    <a:pt x="3934" y="0"/>
                    <a:pt x="3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49"/>
            <p:cNvSpPr/>
            <p:nvPr/>
          </p:nvSpPr>
          <p:spPr>
            <a:xfrm>
              <a:off x="3047063" y="2795275"/>
              <a:ext cx="130975" cy="75800"/>
            </a:xfrm>
            <a:custGeom>
              <a:avLst/>
              <a:gdLst/>
              <a:ahLst/>
              <a:cxnLst/>
              <a:rect l="l" t="t" r="r" b="b"/>
              <a:pathLst>
                <a:path w="5239" h="3032" extrusionOk="0">
                  <a:moveTo>
                    <a:pt x="3209" y="0"/>
                  </a:moveTo>
                  <a:cubicBezTo>
                    <a:pt x="1935" y="0"/>
                    <a:pt x="717" y="985"/>
                    <a:pt x="126" y="2216"/>
                  </a:cubicBezTo>
                  <a:cubicBezTo>
                    <a:pt x="0" y="2467"/>
                    <a:pt x="126" y="2692"/>
                    <a:pt x="401" y="2793"/>
                  </a:cubicBezTo>
                  <a:cubicBezTo>
                    <a:pt x="753" y="2937"/>
                    <a:pt x="1122" y="3031"/>
                    <a:pt x="1522" y="3031"/>
                  </a:cubicBezTo>
                  <a:cubicBezTo>
                    <a:pt x="1607" y="3031"/>
                    <a:pt x="1692" y="3027"/>
                    <a:pt x="1780" y="3018"/>
                  </a:cubicBezTo>
                  <a:cubicBezTo>
                    <a:pt x="3108" y="3018"/>
                    <a:pt x="4161" y="2467"/>
                    <a:pt x="4963" y="1439"/>
                  </a:cubicBezTo>
                  <a:cubicBezTo>
                    <a:pt x="5238" y="1088"/>
                    <a:pt x="5138" y="838"/>
                    <a:pt x="4888" y="587"/>
                  </a:cubicBezTo>
                  <a:cubicBezTo>
                    <a:pt x="4461" y="236"/>
                    <a:pt x="3960" y="61"/>
                    <a:pt x="3434" y="11"/>
                  </a:cubicBezTo>
                  <a:cubicBezTo>
                    <a:pt x="3359" y="4"/>
                    <a:pt x="3284" y="0"/>
                    <a:pt x="3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49"/>
            <p:cNvSpPr/>
            <p:nvPr/>
          </p:nvSpPr>
          <p:spPr>
            <a:xfrm>
              <a:off x="3241288" y="2889325"/>
              <a:ext cx="82050" cy="110600"/>
            </a:xfrm>
            <a:custGeom>
              <a:avLst/>
              <a:gdLst/>
              <a:ahLst/>
              <a:cxnLst/>
              <a:rect l="l" t="t" r="r" b="b"/>
              <a:pathLst>
                <a:path w="3282" h="4424" extrusionOk="0">
                  <a:moveTo>
                    <a:pt x="2631" y="1"/>
                  </a:moveTo>
                  <a:cubicBezTo>
                    <a:pt x="2577" y="1"/>
                    <a:pt x="2519" y="3"/>
                    <a:pt x="2457" y="8"/>
                  </a:cubicBezTo>
                  <a:cubicBezTo>
                    <a:pt x="1354" y="108"/>
                    <a:pt x="602" y="710"/>
                    <a:pt x="327" y="1813"/>
                  </a:cubicBezTo>
                  <a:cubicBezTo>
                    <a:pt x="151" y="2389"/>
                    <a:pt x="101" y="3016"/>
                    <a:pt x="51" y="3617"/>
                  </a:cubicBezTo>
                  <a:cubicBezTo>
                    <a:pt x="26" y="3868"/>
                    <a:pt x="1" y="4169"/>
                    <a:pt x="226" y="4344"/>
                  </a:cubicBezTo>
                  <a:cubicBezTo>
                    <a:pt x="308" y="4401"/>
                    <a:pt x="390" y="4424"/>
                    <a:pt x="471" y="4424"/>
                  </a:cubicBezTo>
                  <a:cubicBezTo>
                    <a:pt x="638" y="4424"/>
                    <a:pt x="801" y="4328"/>
                    <a:pt x="953" y="4244"/>
                  </a:cubicBezTo>
                  <a:cubicBezTo>
                    <a:pt x="2357" y="3542"/>
                    <a:pt x="3184" y="2439"/>
                    <a:pt x="3259" y="835"/>
                  </a:cubicBezTo>
                  <a:cubicBezTo>
                    <a:pt x="3282" y="223"/>
                    <a:pt x="3140" y="1"/>
                    <a:pt x="2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49"/>
            <p:cNvSpPr/>
            <p:nvPr/>
          </p:nvSpPr>
          <p:spPr>
            <a:xfrm>
              <a:off x="5084038" y="1346825"/>
              <a:ext cx="85100" cy="78275"/>
            </a:xfrm>
            <a:custGeom>
              <a:avLst/>
              <a:gdLst/>
              <a:ahLst/>
              <a:cxnLst/>
              <a:rect l="l" t="t" r="r" b="b"/>
              <a:pathLst>
                <a:path w="3404" h="3131" extrusionOk="0">
                  <a:moveTo>
                    <a:pt x="3066" y="1"/>
                  </a:moveTo>
                  <a:cubicBezTo>
                    <a:pt x="3047" y="1"/>
                    <a:pt x="3028" y="2"/>
                    <a:pt x="3008" y="3"/>
                  </a:cubicBezTo>
                  <a:cubicBezTo>
                    <a:pt x="2206" y="104"/>
                    <a:pt x="1404" y="204"/>
                    <a:pt x="777" y="780"/>
                  </a:cubicBezTo>
                  <a:cubicBezTo>
                    <a:pt x="151" y="1307"/>
                    <a:pt x="0" y="1983"/>
                    <a:pt x="251" y="2735"/>
                  </a:cubicBezTo>
                  <a:cubicBezTo>
                    <a:pt x="334" y="2984"/>
                    <a:pt x="434" y="3130"/>
                    <a:pt x="623" y="3130"/>
                  </a:cubicBezTo>
                  <a:cubicBezTo>
                    <a:pt x="662" y="3130"/>
                    <a:pt x="705" y="3124"/>
                    <a:pt x="752" y="3111"/>
                  </a:cubicBezTo>
                  <a:cubicBezTo>
                    <a:pt x="1003" y="3111"/>
                    <a:pt x="1178" y="3111"/>
                    <a:pt x="1379" y="3036"/>
                  </a:cubicBezTo>
                  <a:cubicBezTo>
                    <a:pt x="2557" y="2510"/>
                    <a:pt x="2983" y="1457"/>
                    <a:pt x="3334" y="354"/>
                  </a:cubicBezTo>
                  <a:cubicBezTo>
                    <a:pt x="3404" y="145"/>
                    <a:pt x="3301" y="1"/>
                    <a:pt x="30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49"/>
            <p:cNvSpPr/>
            <p:nvPr/>
          </p:nvSpPr>
          <p:spPr>
            <a:xfrm>
              <a:off x="4059288" y="1539025"/>
              <a:ext cx="68625" cy="85850"/>
            </a:xfrm>
            <a:custGeom>
              <a:avLst/>
              <a:gdLst/>
              <a:ahLst/>
              <a:cxnLst/>
              <a:rect l="l" t="t" r="r" b="b"/>
              <a:pathLst>
                <a:path w="2745" h="3434" extrusionOk="0">
                  <a:moveTo>
                    <a:pt x="414" y="0"/>
                  </a:moveTo>
                  <a:cubicBezTo>
                    <a:pt x="142" y="0"/>
                    <a:pt x="0" y="151"/>
                    <a:pt x="88" y="436"/>
                  </a:cubicBezTo>
                  <a:cubicBezTo>
                    <a:pt x="414" y="1564"/>
                    <a:pt x="840" y="2641"/>
                    <a:pt x="1968" y="3243"/>
                  </a:cubicBezTo>
                  <a:cubicBezTo>
                    <a:pt x="2211" y="3364"/>
                    <a:pt x="2381" y="3434"/>
                    <a:pt x="2498" y="3434"/>
                  </a:cubicBezTo>
                  <a:cubicBezTo>
                    <a:pt x="2695" y="3434"/>
                    <a:pt x="2745" y="3238"/>
                    <a:pt x="2745" y="2767"/>
                  </a:cubicBezTo>
                  <a:cubicBezTo>
                    <a:pt x="2745" y="1288"/>
                    <a:pt x="1968" y="311"/>
                    <a:pt x="539" y="10"/>
                  </a:cubicBezTo>
                  <a:cubicBezTo>
                    <a:pt x="495" y="3"/>
                    <a:pt x="453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49"/>
            <p:cNvSpPr/>
            <p:nvPr/>
          </p:nvSpPr>
          <p:spPr>
            <a:xfrm>
              <a:off x="4307088" y="1954875"/>
              <a:ext cx="75450" cy="93700"/>
            </a:xfrm>
            <a:custGeom>
              <a:avLst/>
              <a:gdLst/>
              <a:ahLst/>
              <a:cxnLst/>
              <a:rect l="l" t="t" r="r" b="b"/>
              <a:pathLst>
                <a:path w="3018" h="3748" extrusionOk="0">
                  <a:moveTo>
                    <a:pt x="1226" y="0"/>
                  </a:moveTo>
                  <a:cubicBezTo>
                    <a:pt x="1121" y="0"/>
                    <a:pt x="1025" y="55"/>
                    <a:pt x="928" y="193"/>
                  </a:cubicBezTo>
                  <a:cubicBezTo>
                    <a:pt x="1" y="1672"/>
                    <a:pt x="301" y="3050"/>
                    <a:pt x="2031" y="3601"/>
                  </a:cubicBezTo>
                  <a:cubicBezTo>
                    <a:pt x="2303" y="3695"/>
                    <a:pt x="2503" y="3747"/>
                    <a:pt x="2647" y="3747"/>
                  </a:cubicBezTo>
                  <a:cubicBezTo>
                    <a:pt x="2969" y="3747"/>
                    <a:pt x="3018" y="3489"/>
                    <a:pt x="2983" y="2850"/>
                  </a:cubicBezTo>
                  <a:cubicBezTo>
                    <a:pt x="2983" y="2724"/>
                    <a:pt x="2983" y="2599"/>
                    <a:pt x="2958" y="2474"/>
                  </a:cubicBezTo>
                  <a:cubicBezTo>
                    <a:pt x="2808" y="1471"/>
                    <a:pt x="2482" y="594"/>
                    <a:pt x="1504" y="93"/>
                  </a:cubicBezTo>
                  <a:cubicBezTo>
                    <a:pt x="1403" y="36"/>
                    <a:pt x="1312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49"/>
            <p:cNvSpPr/>
            <p:nvPr/>
          </p:nvSpPr>
          <p:spPr>
            <a:xfrm>
              <a:off x="4647938" y="1972800"/>
              <a:ext cx="112175" cy="56700"/>
            </a:xfrm>
            <a:custGeom>
              <a:avLst/>
              <a:gdLst/>
              <a:ahLst/>
              <a:cxnLst/>
              <a:rect l="l" t="t" r="r" b="b"/>
              <a:pathLst>
                <a:path w="4487" h="2268" extrusionOk="0">
                  <a:moveTo>
                    <a:pt x="2853" y="0"/>
                  </a:moveTo>
                  <a:cubicBezTo>
                    <a:pt x="1936" y="0"/>
                    <a:pt x="1094" y="220"/>
                    <a:pt x="477" y="980"/>
                  </a:cubicBezTo>
                  <a:cubicBezTo>
                    <a:pt x="251" y="1255"/>
                    <a:pt x="1" y="1656"/>
                    <a:pt x="201" y="2032"/>
                  </a:cubicBezTo>
                  <a:cubicBezTo>
                    <a:pt x="303" y="2222"/>
                    <a:pt x="473" y="2267"/>
                    <a:pt x="661" y="2267"/>
                  </a:cubicBezTo>
                  <a:cubicBezTo>
                    <a:pt x="796" y="2267"/>
                    <a:pt x="942" y="2243"/>
                    <a:pt x="1078" y="2233"/>
                  </a:cubicBezTo>
                  <a:cubicBezTo>
                    <a:pt x="2281" y="2133"/>
                    <a:pt x="3309" y="1656"/>
                    <a:pt x="4136" y="804"/>
                  </a:cubicBezTo>
                  <a:cubicBezTo>
                    <a:pt x="4487" y="453"/>
                    <a:pt x="4412" y="253"/>
                    <a:pt x="3961" y="153"/>
                  </a:cubicBezTo>
                  <a:cubicBezTo>
                    <a:pt x="3635" y="102"/>
                    <a:pt x="3334" y="27"/>
                    <a:pt x="3008" y="2"/>
                  </a:cubicBezTo>
                  <a:cubicBezTo>
                    <a:pt x="2956" y="1"/>
                    <a:pt x="2905" y="0"/>
                    <a:pt x="2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49"/>
            <p:cNvSpPr/>
            <p:nvPr/>
          </p:nvSpPr>
          <p:spPr>
            <a:xfrm>
              <a:off x="3550188" y="2144475"/>
              <a:ext cx="88375" cy="90000"/>
            </a:xfrm>
            <a:custGeom>
              <a:avLst/>
              <a:gdLst/>
              <a:ahLst/>
              <a:cxnLst/>
              <a:rect l="l" t="t" r="r" b="b"/>
              <a:pathLst>
                <a:path w="3535" h="3600" extrusionOk="0">
                  <a:moveTo>
                    <a:pt x="289" y="1"/>
                  </a:moveTo>
                  <a:cubicBezTo>
                    <a:pt x="24" y="1"/>
                    <a:pt x="1" y="263"/>
                    <a:pt x="1" y="479"/>
                  </a:cubicBezTo>
                  <a:cubicBezTo>
                    <a:pt x="26" y="1657"/>
                    <a:pt x="1129" y="3135"/>
                    <a:pt x="2256" y="3536"/>
                  </a:cubicBezTo>
                  <a:cubicBezTo>
                    <a:pt x="2377" y="3579"/>
                    <a:pt x="2492" y="3599"/>
                    <a:pt x="2600" y="3599"/>
                  </a:cubicBezTo>
                  <a:cubicBezTo>
                    <a:pt x="2938" y="3599"/>
                    <a:pt x="3201" y="3396"/>
                    <a:pt x="3334" y="3035"/>
                  </a:cubicBezTo>
                  <a:cubicBezTo>
                    <a:pt x="3535" y="2434"/>
                    <a:pt x="3359" y="1907"/>
                    <a:pt x="3083" y="1406"/>
                  </a:cubicBezTo>
                  <a:cubicBezTo>
                    <a:pt x="2457" y="378"/>
                    <a:pt x="1404" y="153"/>
                    <a:pt x="327" y="2"/>
                  </a:cubicBezTo>
                  <a:cubicBezTo>
                    <a:pt x="314" y="1"/>
                    <a:pt x="301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49"/>
            <p:cNvSpPr/>
            <p:nvPr/>
          </p:nvSpPr>
          <p:spPr>
            <a:xfrm>
              <a:off x="4071863" y="2141925"/>
              <a:ext cx="98650" cy="88475"/>
            </a:xfrm>
            <a:custGeom>
              <a:avLst/>
              <a:gdLst/>
              <a:ahLst/>
              <a:cxnLst/>
              <a:rect l="l" t="t" r="r" b="b"/>
              <a:pathLst>
                <a:path w="3946" h="3539" extrusionOk="0">
                  <a:moveTo>
                    <a:pt x="455" y="1"/>
                  </a:moveTo>
                  <a:cubicBezTo>
                    <a:pt x="12" y="1"/>
                    <a:pt x="0" y="319"/>
                    <a:pt x="212" y="1182"/>
                  </a:cubicBezTo>
                  <a:cubicBezTo>
                    <a:pt x="562" y="2686"/>
                    <a:pt x="1565" y="3538"/>
                    <a:pt x="2968" y="3538"/>
                  </a:cubicBezTo>
                  <a:lnTo>
                    <a:pt x="3219" y="3538"/>
                  </a:lnTo>
                  <a:cubicBezTo>
                    <a:pt x="3821" y="3538"/>
                    <a:pt x="3946" y="3388"/>
                    <a:pt x="3796" y="2836"/>
                  </a:cubicBezTo>
                  <a:cubicBezTo>
                    <a:pt x="3420" y="1508"/>
                    <a:pt x="2643" y="556"/>
                    <a:pt x="1264" y="155"/>
                  </a:cubicBezTo>
                  <a:cubicBezTo>
                    <a:pt x="907" y="58"/>
                    <a:pt x="642" y="1"/>
                    <a:pt x="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49"/>
            <p:cNvSpPr/>
            <p:nvPr/>
          </p:nvSpPr>
          <p:spPr>
            <a:xfrm>
              <a:off x="3813988" y="1623850"/>
              <a:ext cx="129725" cy="68450"/>
            </a:xfrm>
            <a:custGeom>
              <a:avLst/>
              <a:gdLst/>
              <a:ahLst/>
              <a:cxnLst/>
              <a:rect l="l" t="t" r="r" b="b"/>
              <a:pathLst>
                <a:path w="5189" h="2738" extrusionOk="0">
                  <a:moveTo>
                    <a:pt x="902" y="0"/>
                  </a:moveTo>
                  <a:cubicBezTo>
                    <a:pt x="821" y="13"/>
                    <a:pt x="741" y="14"/>
                    <a:pt x="665" y="14"/>
                  </a:cubicBezTo>
                  <a:cubicBezTo>
                    <a:pt x="639" y="14"/>
                    <a:pt x="614" y="14"/>
                    <a:pt x="590" y="14"/>
                  </a:cubicBezTo>
                  <a:cubicBezTo>
                    <a:pt x="393" y="14"/>
                    <a:pt x="226" y="25"/>
                    <a:pt x="125" y="226"/>
                  </a:cubicBezTo>
                  <a:cubicBezTo>
                    <a:pt x="0" y="527"/>
                    <a:pt x="226" y="752"/>
                    <a:pt x="401" y="953"/>
                  </a:cubicBezTo>
                  <a:cubicBezTo>
                    <a:pt x="927" y="1554"/>
                    <a:pt x="1554" y="2055"/>
                    <a:pt x="2256" y="2431"/>
                  </a:cubicBezTo>
                  <a:cubicBezTo>
                    <a:pt x="2667" y="2637"/>
                    <a:pt x="3085" y="2737"/>
                    <a:pt x="3511" y="2737"/>
                  </a:cubicBezTo>
                  <a:cubicBezTo>
                    <a:pt x="3864" y="2737"/>
                    <a:pt x="4223" y="2668"/>
                    <a:pt x="4587" y="2532"/>
                  </a:cubicBezTo>
                  <a:cubicBezTo>
                    <a:pt x="5113" y="2331"/>
                    <a:pt x="5188" y="2080"/>
                    <a:pt x="4787" y="1679"/>
                  </a:cubicBezTo>
                  <a:cubicBezTo>
                    <a:pt x="3709" y="577"/>
                    <a:pt x="2331" y="151"/>
                    <a:pt x="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49"/>
            <p:cNvSpPr/>
            <p:nvPr/>
          </p:nvSpPr>
          <p:spPr>
            <a:xfrm>
              <a:off x="3447138" y="2831975"/>
              <a:ext cx="89300" cy="87850"/>
            </a:xfrm>
            <a:custGeom>
              <a:avLst/>
              <a:gdLst/>
              <a:ahLst/>
              <a:cxnLst/>
              <a:rect l="l" t="t" r="r" b="b"/>
              <a:pathLst>
                <a:path w="3572" h="3514" extrusionOk="0">
                  <a:moveTo>
                    <a:pt x="2587" y="0"/>
                  </a:moveTo>
                  <a:cubicBezTo>
                    <a:pt x="1773" y="0"/>
                    <a:pt x="695" y="438"/>
                    <a:pt x="439" y="1325"/>
                  </a:cubicBezTo>
                  <a:cubicBezTo>
                    <a:pt x="263" y="1851"/>
                    <a:pt x="113" y="2352"/>
                    <a:pt x="37" y="2904"/>
                  </a:cubicBezTo>
                  <a:cubicBezTo>
                    <a:pt x="0" y="3335"/>
                    <a:pt x="61" y="3513"/>
                    <a:pt x="324" y="3513"/>
                  </a:cubicBezTo>
                  <a:cubicBezTo>
                    <a:pt x="413" y="3513"/>
                    <a:pt x="525" y="3493"/>
                    <a:pt x="664" y="3455"/>
                  </a:cubicBezTo>
                  <a:cubicBezTo>
                    <a:pt x="1291" y="3280"/>
                    <a:pt x="1867" y="3029"/>
                    <a:pt x="2368" y="2653"/>
                  </a:cubicBezTo>
                  <a:cubicBezTo>
                    <a:pt x="3045" y="2152"/>
                    <a:pt x="3421" y="1500"/>
                    <a:pt x="3571" y="748"/>
                  </a:cubicBezTo>
                  <a:cubicBezTo>
                    <a:pt x="3571" y="322"/>
                    <a:pt x="3496" y="222"/>
                    <a:pt x="3170" y="97"/>
                  </a:cubicBezTo>
                  <a:cubicBezTo>
                    <a:pt x="3010" y="32"/>
                    <a:pt x="2808" y="0"/>
                    <a:pt x="2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49"/>
            <p:cNvSpPr/>
            <p:nvPr/>
          </p:nvSpPr>
          <p:spPr>
            <a:xfrm>
              <a:off x="5140438" y="2607750"/>
              <a:ext cx="80225" cy="86275"/>
            </a:xfrm>
            <a:custGeom>
              <a:avLst/>
              <a:gdLst/>
              <a:ahLst/>
              <a:cxnLst/>
              <a:rect l="l" t="t" r="r" b="b"/>
              <a:pathLst>
                <a:path w="3209" h="3451" extrusionOk="0">
                  <a:moveTo>
                    <a:pt x="238" y="0"/>
                  </a:moveTo>
                  <a:cubicBezTo>
                    <a:pt x="55" y="0"/>
                    <a:pt x="0" y="162"/>
                    <a:pt x="0" y="544"/>
                  </a:cubicBezTo>
                  <a:cubicBezTo>
                    <a:pt x="25" y="2073"/>
                    <a:pt x="877" y="3076"/>
                    <a:pt x="2406" y="3426"/>
                  </a:cubicBezTo>
                  <a:cubicBezTo>
                    <a:pt x="2480" y="3442"/>
                    <a:pt x="2543" y="3450"/>
                    <a:pt x="2597" y="3450"/>
                  </a:cubicBezTo>
                  <a:cubicBezTo>
                    <a:pt x="2799" y="3450"/>
                    <a:pt x="2878" y="3338"/>
                    <a:pt x="2958" y="3101"/>
                  </a:cubicBezTo>
                  <a:cubicBezTo>
                    <a:pt x="3208" y="2324"/>
                    <a:pt x="2832" y="1321"/>
                    <a:pt x="2005" y="820"/>
                  </a:cubicBezTo>
                  <a:cubicBezTo>
                    <a:pt x="1554" y="544"/>
                    <a:pt x="1078" y="344"/>
                    <a:pt x="627" y="118"/>
                  </a:cubicBezTo>
                  <a:cubicBezTo>
                    <a:pt x="458" y="42"/>
                    <a:pt x="331" y="0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49"/>
            <p:cNvSpPr/>
            <p:nvPr/>
          </p:nvSpPr>
          <p:spPr>
            <a:xfrm>
              <a:off x="3120363" y="2300400"/>
              <a:ext cx="117825" cy="71250"/>
            </a:xfrm>
            <a:custGeom>
              <a:avLst/>
              <a:gdLst/>
              <a:ahLst/>
              <a:cxnLst/>
              <a:rect l="l" t="t" r="r" b="b"/>
              <a:pathLst>
                <a:path w="4713" h="2850" extrusionOk="0">
                  <a:moveTo>
                    <a:pt x="3521" y="0"/>
                  </a:moveTo>
                  <a:cubicBezTo>
                    <a:pt x="2194" y="0"/>
                    <a:pt x="564" y="928"/>
                    <a:pt x="101" y="2086"/>
                  </a:cubicBezTo>
                  <a:cubicBezTo>
                    <a:pt x="1" y="2362"/>
                    <a:pt x="26" y="2588"/>
                    <a:pt x="377" y="2663"/>
                  </a:cubicBezTo>
                  <a:cubicBezTo>
                    <a:pt x="799" y="2747"/>
                    <a:pt x="1204" y="2850"/>
                    <a:pt x="1606" y="2850"/>
                  </a:cubicBezTo>
                  <a:cubicBezTo>
                    <a:pt x="1681" y="2850"/>
                    <a:pt x="1756" y="2846"/>
                    <a:pt x="1830" y="2838"/>
                  </a:cubicBezTo>
                  <a:cubicBezTo>
                    <a:pt x="1916" y="2845"/>
                    <a:pt x="2000" y="2848"/>
                    <a:pt x="2082" y="2848"/>
                  </a:cubicBezTo>
                  <a:cubicBezTo>
                    <a:pt x="3501" y="2848"/>
                    <a:pt x="4279" y="1849"/>
                    <a:pt x="4587" y="783"/>
                  </a:cubicBezTo>
                  <a:cubicBezTo>
                    <a:pt x="4712" y="407"/>
                    <a:pt x="4587" y="232"/>
                    <a:pt x="4236" y="106"/>
                  </a:cubicBezTo>
                  <a:cubicBezTo>
                    <a:pt x="4016" y="34"/>
                    <a:pt x="3774" y="0"/>
                    <a:pt x="3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49"/>
            <p:cNvSpPr/>
            <p:nvPr/>
          </p:nvSpPr>
          <p:spPr>
            <a:xfrm>
              <a:off x="5389188" y="1896850"/>
              <a:ext cx="92750" cy="72875"/>
            </a:xfrm>
            <a:custGeom>
              <a:avLst/>
              <a:gdLst/>
              <a:ahLst/>
              <a:cxnLst/>
              <a:rect l="l" t="t" r="r" b="b"/>
              <a:pathLst>
                <a:path w="3710" h="2915" extrusionOk="0">
                  <a:moveTo>
                    <a:pt x="2738" y="1"/>
                  </a:moveTo>
                  <a:cubicBezTo>
                    <a:pt x="2279" y="1"/>
                    <a:pt x="1859" y="183"/>
                    <a:pt x="1479" y="509"/>
                  </a:cubicBezTo>
                  <a:cubicBezTo>
                    <a:pt x="877" y="1035"/>
                    <a:pt x="526" y="1712"/>
                    <a:pt x="175" y="2414"/>
                  </a:cubicBezTo>
                  <a:cubicBezTo>
                    <a:pt x="0" y="2765"/>
                    <a:pt x="100" y="2915"/>
                    <a:pt x="627" y="2915"/>
                  </a:cubicBezTo>
                  <a:cubicBezTo>
                    <a:pt x="1654" y="2714"/>
                    <a:pt x="2732" y="2338"/>
                    <a:pt x="3409" y="1286"/>
                  </a:cubicBezTo>
                  <a:cubicBezTo>
                    <a:pt x="3534" y="1110"/>
                    <a:pt x="3584" y="910"/>
                    <a:pt x="3634" y="709"/>
                  </a:cubicBezTo>
                  <a:cubicBezTo>
                    <a:pt x="3709" y="384"/>
                    <a:pt x="3634" y="183"/>
                    <a:pt x="3283" y="83"/>
                  </a:cubicBezTo>
                  <a:cubicBezTo>
                    <a:pt x="3096" y="27"/>
                    <a:pt x="2914" y="1"/>
                    <a:pt x="2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49"/>
            <p:cNvSpPr/>
            <p:nvPr/>
          </p:nvSpPr>
          <p:spPr>
            <a:xfrm>
              <a:off x="3208088" y="2655725"/>
              <a:ext cx="115950" cy="66750"/>
            </a:xfrm>
            <a:custGeom>
              <a:avLst/>
              <a:gdLst/>
              <a:ahLst/>
              <a:cxnLst/>
              <a:rect l="l" t="t" r="r" b="b"/>
              <a:pathLst>
                <a:path w="4638" h="2670" extrusionOk="0">
                  <a:moveTo>
                    <a:pt x="1907" y="0"/>
                  </a:moveTo>
                  <a:cubicBezTo>
                    <a:pt x="1464" y="0"/>
                    <a:pt x="983" y="119"/>
                    <a:pt x="502" y="279"/>
                  </a:cubicBezTo>
                  <a:cubicBezTo>
                    <a:pt x="51" y="430"/>
                    <a:pt x="0" y="605"/>
                    <a:pt x="226" y="1006"/>
                  </a:cubicBezTo>
                  <a:cubicBezTo>
                    <a:pt x="697" y="1756"/>
                    <a:pt x="1791" y="2670"/>
                    <a:pt x="3084" y="2670"/>
                  </a:cubicBezTo>
                  <a:cubicBezTo>
                    <a:pt x="3304" y="2670"/>
                    <a:pt x="3530" y="2643"/>
                    <a:pt x="3760" y="2585"/>
                  </a:cubicBezTo>
                  <a:cubicBezTo>
                    <a:pt x="4487" y="2385"/>
                    <a:pt x="4637" y="2159"/>
                    <a:pt x="4386" y="1457"/>
                  </a:cubicBezTo>
                  <a:cubicBezTo>
                    <a:pt x="4061" y="505"/>
                    <a:pt x="3309" y="4"/>
                    <a:pt x="2031" y="4"/>
                  </a:cubicBezTo>
                  <a:cubicBezTo>
                    <a:pt x="1990" y="2"/>
                    <a:pt x="1948" y="0"/>
                    <a:pt x="1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49"/>
            <p:cNvSpPr/>
            <p:nvPr/>
          </p:nvSpPr>
          <p:spPr>
            <a:xfrm>
              <a:off x="3375388" y="2540700"/>
              <a:ext cx="144750" cy="64775"/>
            </a:xfrm>
            <a:custGeom>
              <a:avLst/>
              <a:gdLst/>
              <a:ahLst/>
              <a:cxnLst/>
              <a:rect l="l" t="t" r="r" b="b"/>
              <a:pathLst>
                <a:path w="5790" h="2591" extrusionOk="0">
                  <a:moveTo>
                    <a:pt x="3380" y="0"/>
                  </a:moveTo>
                  <a:cubicBezTo>
                    <a:pt x="2242" y="0"/>
                    <a:pt x="1263" y="455"/>
                    <a:pt x="401" y="1296"/>
                  </a:cubicBezTo>
                  <a:cubicBezTo>
                    <a:pt x="0" y="1672"/>
                    <a:pt x="25" y="1848"/>
                    <a:pt x="527" y="2123"/>
                  </a:cubicBezTo>
                  <a:cubicBezTo>
                    <a:pt x="1043" y="2403"/>
                    <a:pt x="1596" y="2590"/>
                    <a:pt x="2154" y="2590"/>
                  </a:cubicBezTo>
                  <a:cubicBezTo>
                    <a:pt x="2246" y="2590"/>
                    <a:pt x="2339" y="2585"/>
                    <a:pt x="2431" y="2575"/>
                  </a:cubicBezTo>
                  <a:cubicBezTo>
                    <a:pt x="2516" y="2580"/>
                    <a:pt x="2600" y="2583"/>
                    <a:pt x="2682" y="2583"/>
                  </a:cubicBezTo>
                  <a:cubicBezTo>
                    <a:pt x="3724" y="2583"/>
                    <a:pt x="4603" y="2156"/>
                    <a:pt x="5439" y="1622"/>
                  </a:cubicBezTo>
                  <a:cubicBezTo>
                    <a:pt x="5790" y="1397"/>
                    <a:pt x="5790" y="1146"/>
                    <a:pt x="5539" y="845"/>
                  </a:cubicBezTo>
                  <a:cubicBezTo>
                    <a:pt x="5188" y="394"/>
                    <a:pt x="4712" y="143"/>
                    <a:pt x="4161" y="68"/>
                  </a:cubicBezTo>
                  <a:cubicBezTo>
                    <a:pt x="3892" y="23"/>
                    <a:pt x="3632" y="0"/>
                    <a:pt x="3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49"/>
            <p:cNvSpPr/>
            <p:nvPr/>
          </p:nvSpPr>
          <p:spPr>
            <a:xfrm>
              <a:off x="3294563" y="2603175"/>
              <a:ext cx="119700" cy="74950"/>
            </a:xfrm>
            <a:custGeom>
              <a:avLst/>
              <a:gdLst/>
              <a:ahLst/>
              <a:cxnLst/>
              <a:rect l="l" t="t" r="r" b="b"/>
              <a:pathLst>
                <a:path w="4788" h="2998" extrusionOk="0">
                  <a:moveTo>
                    <a:pt x="1554" y="0"/>
                  </a:moveTo>
                  <a:cubicBezTo>
                    <a:pt x="1328" y="25"/>
                    <a:pt x="902" y="101"/>
                    <a:pt x="501" y="176"/>
                  </a:cubicBezTo>
                  <a:cubicBezTo>
                    <a:pt x="75" y="276"/>
                    <a:pt x="0" y="477"/>
                    <a:pt x="201" y="853"/>
                  </a:cubicBezTo>
                  <a:cubicBezTo>
                    <a:pt x="785" y="2045"/>
                    <a:pt x="2374" y="2998"/>
                    <a:pt x="3765" y="2998"/>
                  </a:cubicBezTo>
                  <a:cubicBezTo>
                    <a:pt x="3864" y="2998"/>
                    <a:pt x="3963" y="2993"/>
                    <a:pt x="4060" y="2983"/>
                  </a:cubicBezTo>
                  <a:cubicBezTo>
                    <a:pt x="4612" y="2933"/>
                    <a:pt x="4787" y="2682"/>
                    <a:pt x="4662" y="2131"/>
                  </a:cubicBezTo>
                  <a:cubicBezTo>
                    <a:pt x="4336" y="853"/>
                    <a:pt x="3183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49"/>
            <p:cNvSpPr/>
            <p:nvPr/>
          </p:nvSpPr>
          <p:spPr>
            <a:xfrm>
              <a:off x="3702438" y="2425150"/>
              <a:ext cx="53925" cy="108500"/>
            </a:xfrm>
            <a:custGeom>
              <a:avLst/>
              <a:gdLst/>
              <a:ahLst/>
              <a:cxnLst/>
              <a:rect l="l" t="t" r="r" b="b"/>
              <a:pathLst>
                <a:path w="2157" h="4340" extrusionOk="0">
                  <a:moveTo>
                    <a:pt x="1306" y="0"/>
                  </a:moveTo>
                  <a:cubicBezTo>
                    <a:pt x="1182" y="0"/>
                    <a:pt x="1052" y="119"/>
                    <a:pt x="903" y="354"/>
                  </a:cubicBezTo>
                  <a:cubicBezTo>
                    <a:pt x="678" y="705"/>
                    <a:pt x="452" y="1056"/>
                    <a:pt x="302" y="1457"/>
                  </a:cubicBezTo>
                  <a:cubicBezTo>
                    <a:pt x="1" y="2259"/>
                    <a:pt x="26" y="3061"/>
                    <a:pt x="452" y="3838"/>
                  </a:cubicBezTo>
                  <a:cubicBezTo>
                    <a:pt x="644" y="4170"/>
                    <a:pt x="874" y="4340"/>
                    <a:pt x="1104" y="4340"/>
                  </a:cubicBezTo>
                  <a:cubicBezTo>
                    <a:pt x="1325" y="4340"/>
                    <a:pt x="1546" y="4183"/>
                    <a:pt x="1730" y="3863"/>
                  </a:cubicBezTo>
                  <a:cubicBezTo>
                    <a:pt x="2056" y="3362"/>
                    <a:pt x="2131" y="2786"/>
                    <a:pt x="2131" y="2159"/>
                  </a:cubicBezTo>
                  <a:cubicBezTo>
                    <a:pt x="2156" y="1557"/>
                    <a:pt x="1956" y="956"/>
                    <a:pt x="1680" y="379"/>
                  </a:cubicBezTo>
                  <a:cubicBezTo>
                    <a:pt x="1553" y="126"/>
                    <a:pt x="1433" y="0"/>
                    <a:pt x="1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49"/>
            <p:cNvSpPr/>
            <p:nvPr/>
          </p:nvSpPr>
          <p:spPr>
            <a:xfrm>
              <a:off x="3367113" y="2477925"/>
              <a:ext cx="47650" cy="57225"/>
            </a:xfrm>
            <a:custGeom>
              <a:avLst/>
              <a:gdLst/>
              <a:ahLst/>
              <a:cxnLst/>
              <a:rect l="l" t="t" r="r" b="b"/>
              <a:pathLst>
                <a:path w="1906" h="2289" extrusionOk="0">
                  <a:moveTo>
                    <a:pt x="1556" y="0"/>
                  </a:moveTo>
                  <a:cubicBezTo>
                    <a:pt x="1487" y="0"/>
                    <a:pt x="1405" y="8"/>
                    <a:pt x="1309" y="23"/>
                  </a:cubicBezTo>
                  <a:cubicBezTo>
                    <a:pt x="1058" y="48"/>
                    <a:pt x="832" y="173"/>
                    <a:pt x="657" y="349"/>
                  </a:cubicBezTo>
                  <a:cubicBezTo>
                    <a:pt x="231" y="750"/>
                    <a:pt x="131" y="1276"/>
                    <a:pt x="56" y="1802"/>
                  </a:cubicBezTo>
                  <a:cubicBezTo>
                    <a:pt x="0" y="2133"/>
                    <a:pt x="94" y="2289"/>
                    <a:pt x="325" y="2289"/>
                  </a:cubicBezTo>
                  <a:cubicBezTo>
                    <a:pt x="409" y="2289"/>
                    <a:pt x="512" y="2268"/>
                    <a:pt x="632" y="2228"/>
                  </a:cubicBezTo>
                  <a:cubicBezTo>
                    <a:pt x="1359" y="2003"/>
                    <a:pt x="1860" y="1326"/>
                    <a:pt x="1885" y="524"/>
                  </a:cubicBezTo>
                  <a:cubicBezTo>
                    <a:pt x="1905" y="140"/>
                    <a:pt x="1844" y="0"/>
                    <a:pt x="1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49"/>
            <p:cNvSpPr/>
            <p:nvPr/>
          </p:nvSpPr>
          <p:spPr>
            <a:xfrm>
              <a:off x="3137913" y="2502950"/>
              <a:ext cx="97775" cy="49500"/>
            </a:xfrm>
            <a:custGeom>
              <a:avLst/>
              <a:gdLst/>
              <a:ahLst/>
              <a:cxnLst/>
              <a:rect l="l" t="t" r="r" b="b"/>
              <a:pathLst>
                <a:path w="3911" h="1980" extrusionOk="0">
                  <a:moveTo>
                    <a:pt x="2596" y="0"/>
                  </a:moveTo>
                  <a:cubicBezTo>
                    <a:pt x="1603" y="0"/>
                    <a:pt x="616" y="523"/>
                    <a:pt x="126" y="1428"/>
                  </a:cubicBezTo>
                  <a:cubicBezTo>
                    <a:pt x="0" y="1653"/>
                    <a:pt x="51" y="1754"/>
                    <a:pt x="301" y="1854"/>
                  </a:cubicBezTo>
                  <a:cubicBezTo>
                    <a:pt x="577" y="1979"/>
                    <a:pt x="878" y="1929"/>
                    <a:pt x="1203" y="1979"/>
                  </a:cubicBezTo>
                  <a:cubicBezTo>
                    <a:pt x="2231" y="1979"/>
                    <a:pt x="3083" y="1553"/>
                    <a:pt x="3735" y="676"/>
                  </a:cubicBezTo>
                  <a:cubicBezTo>
                    <a:pt x="3910" y="425"/>
                    <a:pt x="3910" y="300"/>
                    <a:pt x="3559" y="175"/>
                  </a:cubicBezTo>
                  <a:cubicBezTo>
                    <a:pt x="3249" y="57"/>
                    <a:pt x="2922" y="0"/>
                    <a:pt x="2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49"/>
            <p:cNvSpPr/>
            <p:nvPr/>
          </p:nvSpPr>
          <p:spPr>
            <a:xfrm>
              <a:off x="3548313" y="2450100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477" y="0"/>
                  </a:moveTo>
                  <a:cubicBezTo>
                    <a:pt x="327" y="0"/>
                    <a:pt x="233" y="118"/>
                    <a:pt x="201" y="359"/>
                  </a:cubicBezTo>
                  <a:cubicBezTo>
                    <a:pt x="151" y="760"/>
                    <a:pt x="26" y="1186"/>
                    <a:pt x="101" y="1587"/>
                  </a:cubicBezTo>
                  <a:cubicBezTo>
                    <a:pt x="1" y="2564"/>
                    <a:pt x="402" y="3266"/>
                    <a:pt x="1153" y="3843"/>
                  </a:cubicBezTo>
                  <a:cubicBezTo>
                    <a:pt x="1328" y="3969"/>
                    <a:pt x="1489" y="4026"/>
                    <a:pt x="1632" y="4026"/>
                  </a:cubicBezTo>
                  <a:cubicBezTo>
                    <a:pt x="1942" y="4026"/>
                    <a:pt x="2163" y="3761"/>
                    <a:pt x="2231" y="3366"/>
                  </a:cubicBezTo>
                  <a:cubicBezTo>
                    <a:pt x="2432" y="2339"/>
                    <a:pt x="1680" y="660"/>
                    <a:pt x="777" y="108"/>
                  </a:cubicBezTo>
                  <a:cubicBezTo>
                    <a:pt x="661" y="37"/>
                    <a:pt x="560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49"/>
            <p:cNvSpPr/>
            <p:nvPr/>
          </p:nvSpPr>
          <p:spPr>
            <a:xfrm>
              <a:off x="3350288" y="2256475"/>
              <a:ext cx="98425" cy="94825"/>
            </a:xfrm>
            <a:custGeom>
              <a:avLst/>
              <a:gdLst/>
              <a:ahLst/>
              <a:cxnLst/>
              <a:rect l="l" t="t" r="r" b="b"/>
              <a:pathLst>
                <a:path w="3937" h="3793" extrusionOk="0">
                  <a:moveTo>
                    <a:pt x="3580" y="1"/>
                  </a:moveTo>
                  <a:cubicBezTo>
                    <a:pt x="3524" y="1"/>
                    <a:pt x="3459" y="12"/>
                    <a:pt x="3385" y="34"/>
                  </a:cubicBezTo>
                  <a:cubicBezTo>
                    <a:pt x="1856" y="535"/>
                    <a:pt x="653" y="1387"/>
                    <a:pt x="177" y="2991"/>
                  </a:cubicBezTo>
                  <a:cubicBezTo>
                    <a:pt x="0" y="3562"/>
                    <a:pt x="55" y="3793"/>
                    <a:pt x="450" y="3793"/>
                  </a:cubicBezTo>
                  <a:cubicBezTo>
                    <a:pt x="559" y="3793"/>
                    <a:pt x="692" y="3775"/>
                    <a:pt x="854" y="3743"/>
                  </a:cubicBezTo>
                  <a:cubicBezTo>
                    <a:pt x="954" y="3743"/>
                    <a:pt x="1029" y="3743"/>
                    <a:pt x="1130" y="3718"/>
                  </a:cubicBezTo>
                  <a:cubicBezTo>
                    <a:pt x="2658" y="3593"/>
                    <a:pt x="3911" y="2289"/>
                    <a:pt x="3937" y="836"/>
                  </a:cubicBezTo>
                  <a:cubicBezTo>
                    <a:pt x="3937" y="256"/>
                    <a:pt x="3851" y="1"/>
                    <a:pt x="3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49"/>
            <p:cNvSpPr/>
            <p:nvPr/>
          </p:nvSpPr>
          <p:spPr>
            <a:xfrm>
              <a:off x="3562088" y="2294025"/>
              <a:ext cx="82125" cy="121425"/>
            </a:xfrm>
            <a:custGeom>
              <a:avLst/>
              <a:gdLst/>
              <a:ahLst/>
              <a:cxnLst/>
              <a:rect l="l" t="t" r="r" b="b"/>
              <a:pathLst>
                <a:path w="3285" h="4857" extrusionOk="0">
                  <a:moveTo>
                    <a:pt x="2654" y="0"/>
                  </a:moveTo>
                  <a:cubicBezTo>
                    <a:pt x="2560" y="0"/>
                    <a:pt x="2453" y="12"/>
                    <a:pt x="2332" y="35"/>
                  </a:cubicBezTo>
                  <a:cubicBezTo>
                    <a:pt x="1054" y="236"/>
                    <a:pt x="1" y="1389"/>
                    <a:pt x="126" y="3018"/>
                  </a:cubicBezTo>
                  <a:cubicBezTo>
                    <a:pt x="76" y="3419"/>
                    <a:pt x="201" y="3845"/>
                    <a:pt x="226" y="4271"/>
                  </a:cubicBezTo>
                  <a:cubicBezTo>
                    <a:pt x="260" y="4661"/>
                    <a:pt x="386" y="4856"/>
                    <a:pt x="619" y="4856"/>
                  </a:cubicBezTo>
                  <a:cubicBezTo>
                    <a:pt x="730" y="4856"/>
                    <a:pt x="866" y="4811"/>
                    <a:pt x="1029" y="4722"/>
                  </a:cubicBezTo>
                  <a:cubicBezTo>
                    <a:pt x="2557" y="3845"/>
                    <a:pt x="3284" y="2517"/>
                    <a:pt x="3259" y="762"/>
                  </a:cubicBezTo>
                  <a:cubicBezTo>
                    <a:pt x="3239" y="232"/>
                    <a:pt x="3069" y="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49"/>
            <p:cNvSpPr/>
            <p:nvPr/>
          </p:nvSpPr>
          <p:spPr>
            <a:xfrm>
              <a:off x="3620988" y="2432250"/>
              <a:ext cx="82750" cy="141525"/>
            </a:xfrm>
            <a:custGeom>
              <a:avLst/>
              <a:gdLst/>
              <a:ahLst/>
              <a:cxnLst/>
              <a:rect l="l" t="t" r="r" b="b"/>
              <a:pathLst>
                <a:path w="3310" h="5661" extrusionOk="0">
                  <a:moveTo>
                    <a:pt x="1229" y="1"/>
                  </a:moveTo>
                  <a:cubicBezTo>
                    <a:pt x="1132" y="1"/>
                    <a:pt x="1044" y="63"/>
                    <a:pt x="978" y="196"/>
                  </a:cubicBezTo>
                  <a:cubicBezTo>
                    <a:pt x="477" y="1098"/>
                    <a:pt x="26" y="2000"/>
                    <a:pt x="1" y="2702"/>
                  </a:cubicBezTo>
                  <a:cubicBezTo>
                    <a:pt x="1" y="3980"/>
                    <a:pt x="377" y="4782"/>
                    <a:pt x="1053" y="5283"/>
                  </a:cubicBezTo>
                  <a:cubicBezTo>
                    <a:pt x="1365" y="5535"/>
                    <a:pt x="1636" y="5661"/>
                    <a:pt x="1870" y="5661"/>
                  </a:cubicBezTo>
                  <a:cubicBezTo>
                    <a:pt x="2220" y="5661"/>
                    <a:pt x="2487" y="5378"/>
                    <a:pt x="2683" y="4807"/>
                  </a:cubicBezTo>
                  <a:cubicBezTo>
                    <a:pt x="3309" y="3078"/>
                    <a:pt x="2758" y="1549"/>
                    <a:pt x="1505" y="146"/>
                  </a:cubicBezTo>
                  <a:cubicBezTo>
                    <a:pt x="1410" y="51"/>
                    <a:pt x="1315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49"/>
            <p:cNvSpPr/>
            <p:nvPr/>
          </p:nvSpPr>
          <p:spPr>
            <a:xfrm>
              <a:off x="3263338" y="2506000"/>
              <a:ext cx="92025" cy="97275"/>
            </a:xfrm>
            <a:custGeom>
              <a:avLst/>
              <a:gdLst/>
              <a:ahLst/>
              <a:cxnLst/>
              <a:rect l="l" t="t" r="r" b="b"/>
              <a:pathLst>
                <a:path w="3681" h="3891" extrusionOk="0">
                  <a:moveTo>
                    <a:pt x="2724" y="1"/>
                  </a:moveTo>
                  <a:cubicBezTo>
                    <a:pt x="1764" y="1"/>
                    <a:pt x="836" y="566"/>
                    <a:pt x="422" y="1456"/>
                  </a:cubicBezTo>
                  <a:cubicBezTo>
                    <a:pt x="171" y="2033"/>
                    <a:pt x="96" y="2634"/>
                    <a:pt x="21" y="3135"/>
                  </a:cubicBezTo>
                  <a:cubicBezTo>
                    <a:pt x="1" y="3689"/>
                    <a:pt x="97" y="3890"/>
                    <a:pt x="422" y="3890"/>
                  </a:cubicBezTo>
                  <a:cubicBezTo>
                    <a:pt x="494" y="3890"/>
                    <a:pt x="577" y="3881"/>
                    <a:pt x="673" y="3862"/>
                  </a:cubicBezTo>
                  <a:cubicBezTo>
                    <a:pt x="2176" y="3637"/>
                    <a:pt x="3605" y="2008"/>
                    <a:pt x="3680" y="504"/>
                  </a:cubicBezTo>
                  <a:cubicBezTo>
                    <a:pt x="3680" y="278"/>
                    <a:pt x="3580" y="128"/>
                    <a:pt x="3329" y="78"/>
                  </a:cubicBezTo>
                  <a:cubicBezTo>
                    <a:pt x="3129" y="26"/>
                    <a:pt x="2926" y="1"/>
                    <a:pt x="2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49"/>
            <p:cNvSpPr/>
            <p:nvPr/>
          </p:nvSpPr>
          <p:spPr>
            <a:xfrm>
              <a:off x="3306463" y="2387075"/>
              <a:ext cx="119075" cy="50700"/>
            </a:xfrm>
            <a:custGeom>
              <a:avLst/>
              <a:gdLst/>
              <a:ahLst/>
              <a:cxnLst/>
              <a:rect l="l" t="t" r="r" b="b"/>
              <a:pathLst>
                <a:path w="4763" h="2028" extrusionOk="0">
                  <a:moveTo>
                    <a:pt x="2296" y="1"/>
                  </a:moveTo>
                  <a:cubicBezTo>
                    <a:pt x="1535" y="1"/>
                    <a:pt x="778" y="182"/>
                    <a:pt x="301" y="549"/>
                  </a:cubicBezTo>
                  <a:cubicBezTo>
                    <a:pt x="101" y="674"/>
                    <a:pt x="0" y="850"/>
                    <a:pt x="176" y="1025"/>
                  </a:cubicBezTo>
                  <a:cubicBezTo>
                    <a:pt x="777" y="1501"/>
                    <a:pt x="1354" y="2003"/>
                    <a:pt x="2281" y="2028"/>
                  </a:cubicBezTo>
                  <a:cubicBezTo>
                    <a:pt x="2983" y="1978"/>
                    <a:pt x="3710" y="1652"/>
                    <a:pt x="4386" y="1251"/>
                  </a:cubicBezTo>
                  <a:cubicBezTo>
                    <a:pt x="4762" y="1050"/>
                    <a:pt x="4612" y="800"/>
                    <a:pt x="4386" y="599"/>
                  </a:cubicBezTo>
                  <a:cubicBezTo>
                    <a:pt x="3898" y="201"/>
                    <a:pt x="3095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49"/>
            <p:cNvSpPr/>
            <p:nvPr/>
          </p:nvSpPr>
          <p:spPr>
            <a:xfrm>
              <a:off x="3211213" y="2395775"/>
              <a:ext cx="118450" cy="75350"/>
            </a:xfrm>
            <a:custGeom>
              <a:avLst/>
              <a:gdLst/>
              <a:ahLst/>
              <a:cxnLst/>
              <a:rect l="l" t="t" r="r" b="b"/>
              <a:pathLst>
                <a:path w="4738" h="3014" extrusionOk="0">
                  <a:moveTo>
                    <a:pt x="728" y="1"/>
                  </a:moveTo>
                  <a:cubicBezTo>
                    <a:pt x="126" y="26"/>
                    <a:pt x="1" y="201"/>
                    <a:pt x="276" y="752"/>
                  </a:cubicBezTo>
                  <a:cubicBezTo>
                    <a:pt x="452" y="1103"/>
                    <a:pt x="652" y="1429"/>
                    <a:pt x="878" y="1755"/>
                  </a:cubicBezTo>
                  <a:cubicBezTo>
                    <a:pt x="1436" y="2621"/>
                    <a:pt x="2186" y="3014"/>
                    <a:pt x="3082" y="3014"/>
                  </a:cubicBezTo>
                  <a:cubicBezTo>
                    <a:pt x="3354" y="3014"/>
                    <a:pt x="3639" y="2978"/>
                    <a:pt x="3936" y="2908"/>
                  </a:cubicBezTo>
                  <a:cubicBezTo>
                    <a:pt x="4637" y="2758"/>
                    <a:pt x="4738" y="2557"/>
                    <a:pt x="4437" y="1905"/>
                  </a:cubicBezTo>
                  <a:cubicBezTo>
                    <a:pt x="4387" y="1830"/>
                    <a:pt x="4362" y="1780"/>
                    <a:pt x="4312" y="1705"/>
                  </a:cubicBezTo>
                  <a:cubicBezTo>
                    <a:pt x="3560" y="477"/>
                    <a:pt x="2407" y="26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49"/>
            <p:cNvSpPr/>
            <p:nvPr/>
          </p:nvSpPr>
          <p:spPr>
            <a:xfrm>
              <a:off x="3249438" y="2349250"/>
              <a:ext cx="84625" cy="42175"/>
            </a:xfrm>
            <a:custGeom>
              <a:avLst/>
              <a:gdLst/>
              <a:ahLst/>
              <a:cxnLst/>
              <a:rect l="l" t="t" r="r" b="b"/>
              <a:pathLst>
                <a:path w="3385" h="1687" extrusionOk="0">
                  <a:moveTo>
                    <a:pt x="2898" y="1"/>
                  </a:moveTo>
                  <a:cubicBezTo>
                    <a:pt x="2802" y="1"/>
                    <a:pt x="2701" y="17"/>
                    <a:pt x="2610" y="17"/>
                  </a:cubicBezTo>
                  <a:cubicBezTo>
                    <a:pt x="2574" y="17"/>
                    <a:pt x="2539" y="14"/>
                    <a:pt x="2507" y="7"/>
                  </a:cubicBezTo>
                  <a:cubicBezTo>
                    <a:pt x="2471" y="6"/>
                    <a:pt x="2436" y="5"/>
                    <a:pt x="2401" y="5"/>
                  </a:cubicBezTo>
                  <a:cubicBezTo>
                    <a:pt x="1670" y="5"/>
                    <a:pt x="1051" y="252"/>
                    <a:pt x="477" y="659"/>
                  </a:cubicBezTo>
                  <a:cubicBezTo>
                    <a:pt x="276" y="809"/>
                    <a:pt x="1" y="959"/>
                    <a:pt x="51" y="1310"/>
                  </a:cubicBezTo>
                  <a:cubicBezTo>
                    <a:pt x="126" y="1686"/>
                    <a:pt x="477" y="1511"/>
                    <a:pt x="677" y="1611"/>
                  </a:cubicBezTo>
                  <a:cubicBezTo>
                    <a:pt x="727" y="1636"/>
                    <a:pt x="778" y="1636"/>
                    <a:pt x="828" y="1636"/>
                  </a:cubicBezTo>
                  <a:cubicBezTo>
                    <a:pt x="1010" y="1653"/>
                    <a:pt x="1190" y="1665"/>
                    <a:pt x="1367" y="1665"/>
                  </a:cubicBezTo>
                  <a:cubicBezTo>
                    <a:pt x="1971" y="1665"/>
                    <a:pt x="2532" y="1527"/>
                    <a:pt x="2958" y="984"/>
                  </a:cubicBezTo>
                  <a:cubicBezTo>
                    <a:pt x="3133" y="759"/>
                    <a:pt x="3384" y="483"/>
                    <a:pt x="3234" y="182"/>
                  </a:cubicBezTo>
                  <a:cubicBezTo>
                    <a:pt x="3159" y="32"/>
                    <a:pt x="3033" y="1"/>
                    <a:pt x="2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49"/>
            <p:cNvSpPr/>
            <p:nvPr/>
          </p:nvSpPr>
          <p:spPr>
            <a:xfrm>
              <a:off x="3243813" y="2257300"/>
              <a:ext cx="120325" cy="89000"/>
            </a:xfrm>
            <a:custGeom>
              <a:avLst/>
              <a:gdLst/>
              <a:ahLst/>
              <a:cxnLst/>
              <a:rect l="l" t="t" r="r" b="b"/>
              <a:pathLst>
                <a:path w="4813" h="3560" extrusionOk="0">
                  <a:moveTo>
                    <a:pt x="4261" y="1"/>
                  </a:moveTo>
                  <a:cubicBezTo>
                    <a:pt x="3183" y="1"/>
                    <a:pt x="2180" y="226"/>
                    <a:pt x="1454" y="1129"/>
                  </a:cubicBezTo>
                  <a:cubicBezTo>
                    <a:pt x="1128" y="1530"/>
                    <a:pt x="827" y="1931"/>
                    <a:pt x="526" y="2332"/>
                  </a:cubicBezTo>
                  <a:cubicBezTo>
                    <a:pt x="351" y="2607"/>
                    <a:pt x="0" y="2908"/>
                    <a:pt x="175" y="3209"/>
                  </a:cubicBezTo>
                  <a:cubicBezTo>
                    <a:pt x="351" y="3560"/>
                    <a:pt x="827" y="3459"/>
                    <a:pt x="1178" y="3510"/>
                  </a:cubicBezTo>
                  <a:cubicBezTo>
                    <a:pt x="1880" y="3434"/>
                    <a:pt x="2607" y="3359"/>
                    <a:pt x="3233" y="3008"/>
                  </a:cubicBezTo>
                  <a:cubicBezTo>
                    <a:pt x="4211" y="2482"/>
                    <a:pt x="4737" y="1680"/>
                    <a:pt x="4787" y="552"/>
                  </a:cubicBezTo>
                  <a:cubicBezTo>
                    <a:pt x="4812" y="151"/>
                    <a:pt x="4637" y="1"/>
                    <a:pt x="4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49"/>
            <p:cNvSpPr/>
            <p:nvPr/>
          </p:nvSpPr>
          <p:spPr>
            <a:xfrm>
              <a:off x="3433663" y="2412075"/>
              <a:ext cx="50775" cy="94200"/>
            </a:xfrm>
            <a:custGeom>
              <a:avLst/>
              <a:gdLst/>
              <a:ahLst/>
              <a:cxnLst/>
              <a:rect l="l" t="t" r="r" b="b"/>
              <a:pathLst>
                <a:path w="2031" h="3768" extrusionOk="0">
                  <a:moveTo>
                    <a:pt x="1353" y="0"/>
                  </a:moveTo>
                  <a:cubicBezTo>
                    <a:pt x="927" y="0"/>
                    <a:pt x="677" y="401"/>
                    <a:pt x="476" y="777"/>
                  </a:cubicBezTo>
                  <a:cubicBezTo>
                    <a:pt x="0" y="1730"/>
                    <a:pt x="476" y="2983"/>
                    <a:pt x="1003" y="3634"/>
                  </a:cubicBezTo>
                  <a:cubicBezTo>
                    <a:pt x="1083" y="3725"/>
                    <a:pt x="1168" y="3767"/>
                    <a:pt x="1250" y="3767"/>
                  </a:cubicBezTo>
                  <a:cubicBezTo>
                    <a:pt x="1372" y="3767"/>
                    <a:pt x="1489" y="3674"/>
                    <a:pt x="1579" y="3509"/>
                  </a:cubicBezTo>
                  <a:cubicBezTo>
                    <a:pt x="1855" y="2983"/>
                    <a:pt x="2005" y="2406"/>
                    <a:pt x="2030" y="1830"/>
                  </a:cubicBezTo>
                  <a:cubicBezTo>
                    <a:pt x="1980" y="1504"/>
                    <a:pt x="1955" y="1178"/>
                    <a:pt x="1905" y="877"/>
                  </a:cubicBezTo>
                  <a:cubicBezTo>
                    <a:pt x="1830" y="501"/>
                    <a:pt x="1780" y="25"/>
                    <a:pt x="1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49"/>
            <p:cNvSpPr/>
            <p:nvPr/>
          </p:nvSpPr>
          <p:spPr>
            <a:xfrm>
              <a:off x="3126638" y="2566025"/>
              <a:ext cx="133475" cy="81000"/>
            </a:xfrm>
            <a:custGeom>
              <a:avLst/>
              <a:gdLst/>
              <a:ahLst/>
              <a:cxnLst/>
              <a:rect l="l" t="t" r="r" b="b"/>
              <a:pathLst>
                <a:path w="5339" h="3240" extrusionOk="0">
                  <a:moveTo>
                    <a:pt x="2366" y="1"/>
                  </a:moveTo>
                  <a:cubicBezTo>
                    <a:pt x="1761" y="1"/>
                    <a:pt x="1194" y="209"/>
                    <a:pt x="627" y="459"/>
                  </a:cubicBezTo>
                  <a:cubicBezTo>
                    <a:pt x="50" y="709"/>
                    <a:pt x="0" y="885"/>
                    <a:pt x="326" y="1411"/>
                  </a:cubicBezTo>
                  <a:cubicBezTo>
                    <a:pt x="1133" y="2666"/>
                    <a:pt x="2781" y="3240"/>
                    <a:pt x="4052" y="3240"/>
                  </a:cubicBezTo>
                  <a:cubicBezTo>
                    <a:pt x="4203" y="3240"/>
                    <a:pt x="4348" y="3232"/>
                    <a:pt x="4487" y="3216"/>
                  </a:cubicBezTo>
                  <a:cubicBezTo>
                    <a:pt x="5113" y="3141"/>
                    <a:pt x="5339" y="2790"/>
                    <a:pt x="5289" y="2163"/>
                  </a:cubicBezTo>
                  <a:cubicBezTo>
                    <a:pt x="5240" y="1238"/>
                    <a:pt x="4363" y="5"/>
                    <a:pt x="2704" y="5"/>
                  </a:cubicBezTo>
                  <a:cubicBezTo>
                    <a:pt x="2655" y="5"/>
                    <a:pt x="2606" y="6"/>
                    <a:pt x="2557" y="8"/>
                  </a:cubicBezTo>
                  <a:cubicBezTo>
                    <a:pt x="2493" y="3"/>
                    <a:pt x="2429" y="1"/>
                    <a:pt x="2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49"/>
            <p:cNvSpPr/>
            <p:nvPr/>
          </p:nvSpPr>
          <p:spPr>
            <a:xfrm>
              <a:off x="2964363" y="2707175"/>
              <a:ext cx="134725" cy="78300"/>
            </a:xfrm>
            <a:custGeom>
              <a:avLst/>
              <a:gdLst/>
              <a:ahLst/>
              <a:cxnLst/>
              <a:rect l="l" t="t" r="r" b="b"/>
              <a:pathLst>
                <a:path w="5389" h="3132" extrusionOk="0">
                  <a:moveTo>
                    <a:pt x="2130" y="1"/>
                  </a:moveTo>
                  <a:cubicBezTo>
                    <a:pt x="1855" y="26"/>
                    <a:pt x="1554" y="26"/>
                    <a:pt x="1253" y="51"/>
                  </a:cubicBezTo>
                  <a:cubicBezTo>
                    <a:pt x="0" y="201"/>
                    <a:pt x="100" y="427"/>
                    <a:pt x="702" y="1404"/>
                  </a:cubicBezTo>
                  <a:cubicBezTo>
                    <a:pt x="1404" y="2505"/>
                    <a:pt x="2595" y="3131"/>
                    <a:pt x="3773" y="3131"/>
                  </a:cubicBezTo>
                  <a:cubicBezTo>
                    <a:pt x="4151" y="3131"/>
                    <a:pt x="4528" y="3067"/>
                    <a:pt x="4887" y="2933"/>
                  </a:cubicBezTo>
                  <a:cubicBezTo>
                    <a:pt x="5213" y="2808"/>
                    <a:pt x="5389" y="2657"/>
                    <a:pt x="5288" y="2231"/>
                  </a:cubicBezTo>
                  <a:cubicBezTo>
                    <a:pt x="4937" y="853"/>
                    <a:pt x="3785" y="1"/>
                    <a:pt x="2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49"/>
            <p:cNvSpPr/>
            <p:nvPr/>
          </p:nvSpPr>
          <p:spPr>
            <a:xfrm>
              <a:off x="3098438" y="2672600"/>
              <a:ext cx="122200" cy="81825"/>
            </a:xfrm>
            <a:custGeom>
              <a:avLst/>
              <a:gdLst/>
              <a:ahLst/>
              <a:cxnLst/>
              <a:rect l="l" t="t" r="r" b="b"/>
              <a:pathLst>
                <a:path w="4888" h="3273" extrusionOk="0">
                  <a:moveTo>
                    <a:pt x="1802" y="0"/>
                  </a:moveTo>
                  <a:cubicBezTo>
                    <a:pt x="1729" y="0"/>
                    <a:pt x="1654" y="2"/>
                    <a:pt x="1579" y="5"/>
                  </a:cubicBezTo>
                  <a:cubicBezTo>
                    <a:pt x="1203" y="30"/>
                    <a:pt x="853" y="30"/>
                    <a:pt x="502" y="81"/>
                  </a:cubicBezTo>
                  <a:cubicBezTo>
                    <a:pt x="126" y="131"/>
                    <a:pt x="0" y="356"/>
                    <a:pt x="126" y="732"/>
                  </a:cubicBezTo>
                  <a:cubicBezTo>
                    <a:pt x="602" y="2086"/>
                    <a:pt x="1454" y="3013"/>
                    <a:pt x="2908" y="3213"/>
                  </a:cubicBezTo>
                  <a:cubicBezTo>
                    <a:pt x="3122" y="3241"/>
                    <a:pt x="3351" y="3273"/>
                    <a:pt x="3573" y="3273"/>
                  </a:cubicBezTo>
                  <a:cubicBezTo>
                    <a:pt x="3947" y="3273"/>
                    <a:pt x="4301" y="3183"/>
                    <a:pt x="4537" y="2837"/>
                  </a:cubicBezTo>
                  <a:cubicBezTo>
                    <a:pt x="4888" y="2311"/>
                    <a:pt x="4662" y="1685"/>
                    <a:pt x="4286" y="1183"/>
                  </a:cubicBezTo>
                  <a:cubicBezTo>
                    <a:pt x="3657" y="320"/>
                    <a:pt x="2788" y="0"/>
                    <a:pt x="1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49"/>
            <p:cNvSpPr/>
            <p:nvPr/>
          </p:nvSpPr>
          <p:spPr>
            <a:xfrm>
              <a:off x="3133513" y="2433250"/>
              <a:ext cx="107175" cy="60300"/>
            </a:xfrm>
            <a:custGeom>
              <a:avLst/>
              <a:gdLst/>
              <a:ahLst/>
              <a:cxnLst/>
              <a:rect l="l" t="t" r="r" b="b"/>
              <a:pathLst>
                <a:path w="4287" h="2412" extrusionOk="0">
                  <a:moveTo>
                    <a:pt x="1160" y="0"/>
                  </a:moveTo>
                  <a:cubicBezTo>
                    <a:pt x="926" y="0"/>
                    <a:pt x="702" y="19"/>
                    <a:pt x="502" y="55"/>
                  </a:cubicBezTo>
                  <a:cubicBezTo>
                    <a:pt x="101" y="131"/>
                    <a:pt x="1" y="306"/>
                    <a:pt x="252" y="632"/>
                  </a:cubicBezTo>
                  <a:cubicBezTo>
                    <a:pt x="1054" y="1634"/>
                    <a:pt x="2056" y="2261"/>
                    <a:pt x="3084" y="2411"/>
                  </a:cubicBezTo>
                  <a:cubicBezTo>
                    <a:pt x="4186" y="2411"/>
                    <a:pt x="4287" y="2236"/>
                    <a:pt x="3936" y="1459"/>
                  </a:cubicBezTo>
                  <a:cubicBezTo>
                    <a:pt x="3936" y="1434"/>
                    <a:pt x="3911" y="1384"/>
                    <a:pt x="3886" y="1334"/>
                  </a:cubicBezTo>
                  <a:cubicBezTo>
                    <a:pt x="3516" y="390"/>
                    <a:pt x="2222" y="0"/>
                    <a:pt x="1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49"/>
            <p:cNvSpPr/>
            <p:nvPr/>
          </p:nvSpPr>
          <p:spPr>
            <a:xfrm>
              <a:off x="3473763" y="2331050"/>
              <a:ext cx="78325" cy="121250"/>
            </a:xfrm>
            <a:custGeom>
              <a:avLst/>
              <a:gdLst/>
              <a:ahLst/>
              <a:cxnLst/>
              <a:rect l="l" t="t" r="r" b="b"/>
              <a:pathLst>
                <a:path w="3133" h="4850" extrusionOk="0">
                  <a:moveTo>
                    <a:pt x="2297" y="1"/>
                  </a:moveTo>
                  <a:cubicBezTo>
                    <a:pt x="2077" y="1"/>
                    <a:pt x="1803" y="166"/>
                    <a:pt x="1454" y="484"/>
                  </a:cubicBezTo>
                  <a:cubicBezTo>
                    <a:pt x="0" y="1788"/>
                    <a:pt x="326" y="3216"/>
                    <a:pt x="1328" y="4670"/>
                  </a:cubicBezTo>
                  <a:cubicBezTo>
                    <a:pt x="1409" y="4797"/>
                    <a:pt x="1501" y="4849"/>
                    <a:pt x="1596" y="4849"/>
                  </a:cubicBezTo>
                  <a:cubicBezTo>
                    <a:pt x="1707" y="4849"/>
                    <a:pt x="1822" y="4778"/>
                    <a:pt x="1930" y="4670"/>
                  </a:cubicBezTo>
                  <a:cubicBezTo>
                    <a:pt x="2732" y="3943"/>
                    <a:pt x="3108" y="3066"/>
                    <a:pt x="3083" y="1963"/>
                  </a:cubicBezTo>
                  <a:cubicBezTo>
                    <a:pt x="3133" y="1637"/>
                    <a:pt x="3033" y="1286"/>
                    <a:pt x="2957" y="961"/>
                  </a:cubicBezTo>
                  <a:cubicBezTo>
                    <a:pt x="2798" y="310"/>
                    <a:pt x="2597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49"/>
            <p:cNvSpPr/>
            <p:nvPr/>
          </p:nvSpPr>
          <p:spPr>
            <a:xfrm>
              <a:off x="5399213" y="2543800"/>
              <a:ext cx="66825" cy="86075"/>
            </a:xfrm>
            <a:custGeom>
              <a:avLst/>
              <a:gdLst/>
              <a:ahLst/>
              <a:cxnLst/>
              <a:rect l="l" t="t" r="r" b="b"/>
              <a:pathLst>
                <a:path w="2673" h="3443" extrusionOk="0">
                  <a:moveTo>
                    <a:pt x="2428" y="1"/>
                  </a:moveTo>
                  <a:cubicBezTo>
                    <a:pt x="2342" y="1"/>
                    <a:pt x="2243" y="36"/>
                    <a:pt x="2155" y="95"/>
                  </a:cubicBezTo>
                  <a:cubicBezTo>
                    <a:pt x="1654" y="370"/>
                    <a:pt x="1153" y="671"/>
                    <a:pt x="777" y="1072"/>
                  </a:cubicBezTo>
                  <a:cubicBezTo>
                    <a:pt x="351" y="1498"/>
                    <a:pt x="25" y="1999"/>
                    <a:pt x="0" y="2501"/>
                  </a:cubicBezTo>
                  <a:cubicBezTo>
                    <a:pt x="0" y="3137"/>
                    <a:pt x="177" y="3443"/>
                    <a:pt x="506" y="3443"/>
                  </a:cubicBezTo>
                  <a:cubicBezTo>
                    <a:pt x="657" y="3443"/>
                    <a:pt x="840" y="3379"/>
                    <a:pt x="1053" y="3253"/>
                  </a:cubicBezTo>
                  <a:cubicBezTo>
                    <a:pt x="2180" y="2601"/>
                    <a:pt x="2531" y="1498"/>
                    <a:pt x="2657" y="320"/>
                  </a:cubicBezTo>
                  <a:cubicBezTo>
                    <a:pt x="2672" y="90"/>
                    <a:pt x="2565" y="1"/>
                    <a:pt x="2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49"/>
            <p:cNvSpPr/>
            <p:nvPr/>
          </p:nvSpPr>
          <p:spPr>
            <a:xfrm>
              <a:off x="5377263" y="2767950"/>
              <a:ext cx="94025" cy="85875"/>
            </a:xfrm>
            <a:custGeom>
              <a:avLst/>
              <a:gdLst/>
              <a:ahLst/>
              <a:cxnLst/>
              <a:rect l="l" t="t" r="r" b="b"/>
              <a:pathLst>
                <a:path w="3761" h="3435" extrusionOk="0">
                  <a:moveTo>
                    <a:pt x="903" y="1"/>
                  </a:moveTo>
                  <a:cubicBezTo>
                    <a:pt x="176" y="1"/>
                    <a:pt x="1" y="126"/>
                    <a:pt x="101" y="577"/>
                  </a:cubicBezTo>
                  <a:cubicBezTo>
                    <a:pt x="251" y="1254"/>
                    <a:pt x="552" y="1881"/>
                    <a:pt x="1129" y="2332"/>
                  </a:cubicBezTo>
                  <a:cubicBezTo>
                    <a:pt x="1730" y="2833"/>
                    <a:pt x="2432" y="3134"/>
                    <a:pt x="3184" y="3384"/>
                  </a:cubicBezTo>
                  <a:cubicBezTo>
                    <a:pt x="3259" y="3409"/>
                    <a:pt x="3334" y="3434"/>
                    <a:pt x="3409" y="3434"/>
                  </a:cubicBezTo>
                  <a:cubicBezTo>
                    <a:pt x="3485" y="3434"/>
                    <a:pt x="3560" y="3409"/>
                    <a:pt x="3635" y="3334"/>
                  </a:cubicBezTo>
                  <a:cubicBezTo>
                    <a:pt x="3760" y="3209"/>
                    <a:pt x="3710" y="3033"/>
                    <a:pt x="3660" y="2883"/>
                  </a:cubicBezTo>
                  <a:cubicBezTo>
                    <a:pt x="3460" y="2231"/>
                    <a:pt x="3184" y="1580"/>
                    <a:pt x="2783" y="1003"/>
                  </a:cubicBezTo>
                  <a:cubicBezTo>
                    <a:pt x="2332" y="352"/>
                    <a:pt x="1705" y="26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49"/>
            <p:cNvSpPr/>
            <p:nvPr/>
          </p:nvSpPr>
          <p:spPr>
            <a:xfrm>
              <a:off x="4941188" y="2216400"/>
              <a:ext cx="85225" cy="128275"/>
            </a:xfrm>
            <a:custGeom>
              <a:avLst/>
              <a:gdLst/>
              <a:ahLst/>
              <a:cxnLst/>
              <a:rect l="l" t="t" r="r" b="b"/>
              <a:pathLst>
                <a:path w="3409" h="5131" extrusionOk="0">
                  <a:moveTo>
                    <a:pt x="528" y="1"/>
                  </a:moveTo>
                  <a:cubicBezTo>
                    <a:pt x="344" y="1"/>
                    <a:pt x="284" y="176"/>
                    <a:pt x="176" y="609"/>
                  </a:cubicBezTo>
                  <a:cubicBezTo>
                    <a:pt x="0" y="1336"/>
                    <a:pt x="75" y="2088"/>
                    <a:pt x="125" y="2815"/>
                  </a:cubicBezTo>
                  <a:cubicBezTo>
                    <a:pt x="201" y="3817"/>
                    <a:pt x="802" y="4519"/>
                    <a:pt x="1679" y="5020"/>
                  </a:cubicBezTo>
                  <a:cubicBezTo>
                    <a:pt x="1800" y="5092"/>
                    <a:pt x="1920" y="5130"/>
                    <a:pt x="2041" y="5130"/>
                  </a:cubicBezTo>
                  <a:cubicBezTo>
                    <a:pt x="2171" y="5130"/>
                    <a:pt x="2301" y="5086"/>
                    <a:pt x="2431" y="4995"/>
                  </a:cubicBezTo>
                  <a:cubicBezTo>
                    <a:pt x="3008" y="4519"/>
                    <a:pt x="3308" y="3892"/>
                    <a:pt x="3409" y="3140"/>
                  </a:cubicBezTo>
                  <a:cubicBezTo>
                    <a:pt x="3384" y="3090"/>
                    <a:pt x="3384" y="3015"/>
                    <a:pt x="3359" y="2965"/>
                  </a:cubicBezTo>
                  <a:cubicBezTo>
                    <a:pt x="3058" y="1637"/>
                    <a:pt x="2256" y="734"/>
                    <a:pt x="1053" y="183"/>
                  </a:cubicBezTo>
                  <a:cubicBezTo>
                    <a:pt x="803" y="68"/>
                    <a:pt x="642" y="1"/>
                    <a:pt x="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49"/>
            <p:cNvSpPr/>
            <p:nvPr/>
          </p:nvSpPr>
          <p:spPr>
            <a:xfrm>
              <a:off x="4144813" y="1574900"/>
              <a:ext cx="99025" cy="44425"/>
            </a:xfrm>
            <a:custGeom>
              <a:avLst/>
              <a:gdLst/>
              <a:ahLst/>
              <a:cxnLst/>
              <a:rect l="l" t="t" r="r" b="b"/>
              <a:pathLst>
                <a:path w="3961" h="1777" extrusionOk="0">
                  <a:moveTo>
                    <a:pt x="1871" y="0"/>
                  </a:moveTo>
                  <a:cubicBezTo>
                    <a:pt x="1389" y="0"/>
                    <a:pt x="908" y="121"/>
                    <a:pt x="426" y="304"/>
                  </a:cubicBezTo>
                  <a:cubicBezTo>
                    <a:pt x="50" y="454"/>
                    <a:pt x="0" y="655"/>
                    <a:pt x="276" y="956"/>
                  </a:cubicBezTo>
                  <a:cubicBezTo>
                    <a:pt x="777" y="1489"/>
                    <a:pt x="1553" y="1776"/>
                    <a:pt x="2322" y="1776"/>
                  </a:cubicBezTo>
                  <a:cubicBezTo>
                    <a:pt x="2782" y="1776"/>
                    <a:pt x="3240" y="1673"/>
                    <a:pt x="3634" y="1457"/>
                  </a:cubicBezTo>
                  <a:cubicBezTo>
                    <a:pt x="3860" y="1332"/>
                    <a:pt x="3960" y="1206"/>
                    <a:pt x="3810" y="906"/>
                  </a:cubicBezTo>
                  <a:cubicBezTo>
                    <a:pt x="3434" y="129"/>
                    <a:pt x="2782" y="3"/>
                    <a:pt x="2005" y="3"/>
                  </a:cubicBezTo>
                  <a:cubicBezTo>
                    <a:pt x="1961" y="1"/>
                    <a:pt x="1916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49"/>
            <p:cNvSpPr/>
            <p:nvPr/>
          </p:nvSpPr>
          <p:spPr>
            <a:xfrm>
              <a:off x="5423638" y="1705750"/>
              <a:ext cx="64550" cy="111075"/>
            </a:xfrm>
            <a:custGeom>
              <a:avLst/>
              <a:gdLst/>
              <a:ahLst/>
              <a:cxnLst/>
              <a:rect l="l" t="t" r="r" b="b"/>
              <a:pathLst>
                <a:path w="2582" h="4443" extrusionOk="0">
                  <a:moveTo>
                    <a:pt x="1328" y="1"/>
                  </a:moveTo>
                  <a:cubicBezTo>
                    <a:pt x="1296" y="1"/>
                    <a:pt x="1263" y="3"/>
                    <a:pt x="1229" y="7"/>
                  </a:cubicBezTo>
                  <a:cubicBezTo>
                    <a:pt x="727" y="83"/>
                    <a:pt x="527" y="609"/>
                    <a:pt x="376" y="1060"/>
                  </a:cubicBezTo>
                  <a:cubicBezTo>
                    <a:pt x="0" y="2238"/>
                    <a:pt x="502" y="3591"/>
                    <a:pt x="1504" y="4343"/>
                  </a:cubicBezTo>
                  <a:cubicBezTo>
                    <a:pt x="1608" y="4412"/>
                    <a:pt x="1696" y="4443"/>
                    <a:pt x="1774" y="4443"/>
                  </a:cubicBezTo>
                  <a:cubicBezTo>
                    <a:pt x="1923" y="4443"/>
                    <a:pt x="2032" y="4332"/>
                    <a:pt x="2131" y="4168"/>
                  </a:cubicBezTo>
                  <a:cubicBezTo>
                    <a:pt x="2407" y="3642"/>
                    <a:pt x="2582" y="3090"/>
                    <a:pt x="2532" y="2564"/>
                  </a:cubicBezTo>
                  <a:cubicBezTo>
                    <a:pt x="2532" y="1737"/>
                    <a:pt x="2457" y="1361"/>
                    <a:pt x="2206" y="885"/>
                  </a:cubicBezTo>
                  <a:cubicBezTo>
                    <a:pt x="1995" y="509"/>
                    <a:pt x="1805" y="1"/>
                    <a:pt x="1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49"/>
            <p:cNvSpPr/>
            <p:nvPr/>
          </p:nvSpPr>
          <p:spPr>
            <a:xfrm>
              <a:off x="5402338" y="1977525"/>
              <a:ext cx="73325" cy="58150"/>
            </a:xfrm>
            <a:custGeom>
              <a:avLst/>
              <a:gdLst/>
              <a:ahLst/>
              <a:cxnLst/>
              <a:rect l="l" t="t" r="r" b="b"/>
              <a:pathLst>
                <a:path w="2933" h="2326" extrusionOk="0">
                  <a:moveTo>
                    <a:pt x="394" y="1"/>
                  </a:moveTo>
                  <a:cubicBezTo>
                    <a:pt x="299" y="1"/>
                    <a:pt x="212" y="27"/>
                    <a:pt x="126" y="114"/>
                  </a:cubicBezTo>
                  <a:cubicBezTo>
                    <a:pt x="0" y="239"/>
                    <a:pt x="101" y="390"/>
                    <a:pt x="176" y="490"/>
                  </a:cubicBezTo>
                  <a:cubicBezTo>
                    <a:pt x="326" y="766"/>
                    <a:pt x="477" y="1041"/>
                    <a:pt x="652" y="1292"/>
                  </a:cubicBezTo>
                  <a:cubicBezTo>
                    <a:pt x="1078" y="1893"/>
                    <a:pt x="1654" y="2269"/>
                    <a:pt x="2356" y="2319"/>
                  </a:cubicBezTo>
                  <a:cubicBezTo>
                    <a:pt x="2431" y="2319"/>
                    <a:pt x="2501" y="2325"/>
                    <a:pt x="2564" y="2325"/>
                  </a:cubicBezTo>
                  <a:cubicBezTo>
                    <a:pt x="2690" y="2325"/>
                    <a:pt x="2791" y="2303"/>
                    <a:pt x="2858" y="2169"/>
                  </a:cubicBezTo>
                  <a:cubicBezTo>
                    <a:pt x="2933" y="2019"/>
                    <a:pt x="2832" y="1893"/>
                    <a:pt x="2757" y="1768"/>
                  </a:cubicBezTo>
                  <a:cubicBezTo>
                    <a:pt x="2532" y="1492"/>
                    <a:pt x="2331" y="1192"/>
                    <a:pt x="2106" y="941"/>
                  </a:cubicBezTo>
                  <a:cubicBezTo>
                    <a:pt x="1680" y="465"/>
                    <a:pt x="1153" y="164"/>
                    <a:pt x="527" y="14"/>
                  </a:cubicBezTo>
                  <a:cubicBezTo>
                    <a:pt x="480" y="6"/>
                    <a:pt x="436" y="1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49"/>
            <p:cNvSpPr/>
            <p:nvPr/>
          </p:nvSpPr>
          <p:spPr>
            <a:xfrm>
              <a:off x="3656713" y="2279425"/>
              <a:ext cx="71450" cy="123200"/>
            </a:xfrm>
            <a:custGeom>
              <a:avLst/>
              <a:gdLst/>
              <a:ahLst/>
              <a:cxnLst/>
              <a:rect l="l" t="t" r="r" b="b"/>
              <a:pathLst>
                <a:path w="2858" h="4928" extrusionOk="0">
                  <a:moveTo>
                    <a:pt x="1971" y="0"/>
                  </a:moveTo>
                  <a:cubicBezTo>
                    <a:pt x="1879" y="0"/>
                    <a:pt x="1775" y="23"/>
                    <a:pt x="1655" y="68"/>
                  </a:cubicBezTo>
                  <a:cubicBezTo>
                    <a:pt x="577" y="519"/>
                    <a:pt x="51" y="1321"/>
                    <a:pt x="51" y="2549"/>
                  </a:cubicBezTo>
                  <a:cubicBezTo>
                    <a:pt x="0" y="3226"/>
                    <a:pt x="226" y="3853"/>
                    <a:pt x="527" y="4454"/>
                  </a:cubicBezTo>
                  <a:cubicBezTo>
                    <a:pt x="678" y="4770"/>
                    <a:pt x="859" y="4928"/>
                    <a:pt x="1057" y="4928"/>
                  </a:cubicBezTo>
                  <a:cubicBezTo>
                    <a:pt x="1222" y="4928"/>
                    <a:pt x="1398" y="4820"/>
                    <a:pt x="1579" y="4604"/>
                  </a:cubicBezTo>
                  <a:cubicBezTo>
                    <a:pt x="2156" y="3978"/>
                    <a:pt x="2507" y="3226"/>
                    <a:pt x="2707" y="2399"/>
                  </a:cubicBezTo>
                  <a:cubicBezTo>
                    <a:pt x="2858" y="1672"/>
                    <a:pt x="2707" y="1020"/>
                    <a:pt x="2431" y="369"/>
                  </a:cubicBezTo>
                  <a:cubicBezTo>
                    <a:pt x="2326" y="123"/>
                    <a:pt x="2184" y="0"/>
                    <a:pt x="1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49"/>
            <p:cNvSpPr/>
            <p:nvPr/>
          </p:nvSpPr>
          <p:spPr>
            <a:xfrm>
              <a:off x="4825888" y="1821125"/>
              <a:ext cx="100275" cy="47600"/>
            </a:xfrm>
            <a:custGeom>
              <a:avLst/>
              <a:gdLst/>
              <a:ahLst/>
              <a:cxnLst/>
              <a:rect l="l" t="t" r="r" b="b"/>
              <a:pathLst>
                <a:path w="4011" h="1904" extrusionOk="0">
                  <a:moveTo>
                    <a:pt x="2289" y="1"/>
                  </a:moveTo>
                  <a:cubicBezTo>
                    <a:pt x="1499" y="1"/>
                    <a:pt x="926" y="480"/>
                    <a:pt x="377" y="981"/>
                  </a:cubicBezTo>
                  <a:cubicBezTo>
                    <a:pt x="226" y="1132"/>
                    <a:pt x="1" y="1282"/>
                    <a:pt x="76" y="1558"/>
                  </a:cubicBezTo>
                  <a:cubicBezTo>
                    <a:pt x="176" y="1834"/>
                    <a:pt x="452" y="1809"/>
                    <a:pt x="677" y="1859"/>
                  </a:cubicBezTo>
                  <a:cubicBezTo>
                    <a:pt x="859" y="1889"/>
                    <a:pt x="1037" y="1903"/>
                    <a:pt x="1209" y="1903"/>
                  </a:cubicBezTo>
                  <a:cubicBezTo>
                    <a:pt x="2175" y="1903"/>
                    <a:pt x="2994" y="1455"/>
                    <a:pt x="3760" y="881"/>
                  </a:cubicBezTo>
                  <a:cubicBezTo>
                    <a:pt x="4011" y="731"/>
                    <a:pt x="3935" y="555"/>
                    <a:pt x="3735" y="430"/>
                  </a:cubicBezTo>
                  <a:cubicBezTo>
                    <a:pt x="3357" y="194"/>
                    <a:pt x="2956" y="2"/>
                    <a:pt x="2491" y="2"/>
                  </a:cubicBezTo>
                  <a:cubicBezTo>
                    <a:pt x="2463" y="2"/>
                    <a:pt x="2435" y="3"/>
                    <a:pt x="2407" y="4"/>
                  </a:cubicBezTo>
                  <a:cubicBezTo>
                    <a:pt x="2367" y="2"/>
                    <a:pt x="2328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49"/>
            <p:cNvSpPr/>
            <p:nvPr/>
          </p:nvSpPr>
          <p:spPr>
            <a:xfrm>
              <a:off x="3242538" y="2108800"/>
              <a:ext cx="117725" cy="116650"/>
            </a:xfrm>
            <a:custGeom>
              <a:avLst/>
              <a:gdLst/>
              <a:ahLst/>
              <a:cxnLst/>
              <a:rect l="l" t="t" r="r" b="b"/>
              <a:pathLst>
                <a:path w="4709" h="4666" extrusionOk="0">
                  <a:moveTo>
                    <a:pt x="778" y="1"/>
                  </a:moveTo>
                  <a:cubicBezTo>
                    <a:pt x="26" y="1"/>
                    <a:pt x="1" y="1"/>
                    <a:pt x="51" y="627"/>
                  </a:cubicBezTo>
                  <a:cubicBezTo>
                    <a:pt x="51" y="678"/>
                    <a:pt x="51" y="728"/>
                    <a:pt x="51" y="778"/>
                  </a:cubicBezTo>
                  <a:cubicBezTo>
                    <a:pt x="352" y="3334"/>
                    <a:pt x="1881" y="4462"/>
                    <a:pt x="4312" y="4663"/>
                  </a:cubicBezTo>
                  <a:cubicBezTo>
                    <a:pt x="4338" y="4665"/>
                    <a:pt x="4364" y="4666"/>
                    <a:pt x="4387" y="4666"/>
                  </a:cubicBezTo>
                  <a:cubicBezTo>
                    <a:pt x="4649" y="4666"/>
                    <a:pt x="4709" y="4535"/>
                    <a:pt x="4663" y="4236"/>
                  </a:cubicBezTo>
                  <a:cubicBezTo>
                    <a:pt x="4512" y="3309"/>
                    <a:pt x="4211" y="2457"/>
                    <a:pt x="3685" y="1680"/>
                  </a:cubicBezTo>
                  <a:cubicBezTo>
                    <a:pt x="2958" y="627"/>
                    <a:pt x="1906" y="7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49"/>
            <p:cNvSpPr/>
            <p:nvPr/>
          </p:nvSpPr>
          <p:spPr>
            <a:xfrm>
              <a:off x="4933663" y="2123225"/>
              <a:ext cx="122825" cy="91075"/>
            </a:xfrm>
            <a:custGeom>
              <a:avLst/>
              <a:gdLst/>
              <a:ahLst/>
              <a:cxnLst/>
              <a:rect l="l" t="t" r="r" b="b"/>
              <a:pathLst>
                <a:path w="4913" h="3643" extrusionOk="0">
                  <a:moveTo>
                    <a:pt x="727" y="0"/>
                  </a:moveTo>
                  <a:cubicBezTo>
                    <a:pt x="201" y="0"/>
                    <a:pt x="0" y="276"/>
                    <a:pt x="176" y="652"/>
                  </a:cubicBezTo>
                  <a:cubicBezTo>
                    <a:pt x="552" y="1379"/>
                    <a:pt x="928" y="2080"/>
                    <a:pt x="1479" y="2682"/>
                  </a:cubicBezTo>
                  <a:cubicBezTo>
                    <a:pt x="1965" y="3237"/>
                    <a:pt x="2515" y="3643"/>
                    <a:pt x="3267" y="3643"/>
                  </a:cubicBezTo>
                  <a:cubicBezTo>
                    <a:pt x="3329" y="3643"/>
                    <a:pt x="3393" y="3640"/>
                    <a:pt x="3459" y="3634"/>
                  </a:cubicBezTo>
                  <a:cubicBezTo>
                    <a:pt x="3710" y="3634"/>
                    <a:pt x="3935" y="3634"/>
                    <a:pt x="4186" y="3584"/>
                  </a:cubicBezTo>
                  <a:cubicBezTo>
                    <a:pt x="4812" y="3484"/>
                    <a:pt x="4913" y="3309"/>
                    <a:pt x="4712" y="2682"/>
                  </a:cubicBezTo>
                  <a:cubicBezTo>
                    <a:pt x="4462" y="2005"/>
                    <a:pt x="4111" y="1379"/>
                    <a:pt x="3509" y="953"/>
                  </a:cubicBezTo>
                  <a:cubicBezTo>
                    <a:pt x="2682" y="351"/>
                    <a:pt x="1755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49"/>
            <p:cNvSpPr/>
            <p:nvPr/>
          </p:nvSpPr>
          <p:spPr>
            <a:xfrm>
              <a:off x="5500713" y="1701500"/>
              <a:ext cx="80850" cy="132125"/>
            </a:xfrm>
            <a:custGeom>
              <a:avLst/>
              <a:gdLst/>
              <a:ahLst/>
              <a:cxnLst/>
              <a:rect l="l" t="t" r="r" b="b"/>
              <a:pathLst>
                <a:path w="3234" h="5285" extrusionOk="0">
                  <a:moveTo>
                    <a:pt x="1949" y="0"/>
                  </a:moveTo>
                  <a:cubicBezTo>
                    <a:pt x="1853" y="0"/>
                    <a:pt x="1756" y="53"/>
                    <a:pt x="1654" y="177"/>
                  </a:cubicBezTo>
                  <a:cubicBezTo>
                    <a:pt x="1278" y="604"/>
                    <a:pt x="928" y="1030"/>
                    <a:pt x="652" y="1556"/>
                  </a:cubicBezTo>
                  <a:cubicBezTo>
                    <a:pt x="0" y="2834"/>
                    <a:pt x="401" y="4413"/>
                    <a:pt x="1554" y="5165"/>
                  </a:cubicBezTo>
                  <a:cubicBezTo>
                    <a:pt x="1675" y="5232"/>
                    <a:pt x="1788" y="5285"/>
                    <a:pt x="1895" y="5285"/>
                  </a:cubicBezTo>
                  <a:cubicBezTo>
                    <a:pt x="1987" y="5285"/>
                    <a:pt x="2074" y="5245"/>
                    <a:pt x="2156" y="5140"/>
                  </a:cubicBezTo>
                  <a:cubicBezTo>
                    <a:pt x="2757" y="4363"/>
                    <a:pt x="3158" y="3511"/>
                    <a:pt x="3233" y="2609"/>
                  </a:cubicBezTo>
                  <a:cubicBezTo>
                    <a:pt x="3158" y="1656"/>
                    <a:pt x="2933" y="854"/>
                    <a:pt x="2306" y="203"/>
                  </a:cubicBezTo>
                  <a:cubicBezTo>
                    <a:pt x="2182" y="79"/>
                    <a:pt x="2066" y="0"/>
                    <a:pt x="1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49"/>
            <p:cNvSpPr/>
            <p:nvPr/>
          </p:nvSpPr>
          <p:spPr>
            <a:xfrm>
              <a:off x="5438038" y="1621250"/>
              <a:ext cx="70850" cy="37075"/>
            </a:xfrm>
            <a:custGeom>
              <a:avLst/>
              <a:gdLst/>
              <a:ahLst/>
              <a:cxnLst/>
              <a:rect l="l" t="t" r="r" b="b"/>
              <a:pathLst>
                <a:path w="2834" h="1483" extrusionOk="0">
                  <a:moveTo>
                    <a:pt x="2509" y="1"/>
                  </a:moveTo>
                  <a:cubicBezTo>
                    <a:pt x="2416" y="1"/>
                    <a:pt x="2315" y="29"/>
                    <a:pt x="2232" y="29"/>
                  </a:cubicBezTo>
                  <a:cubicBezTo>
                    <a:pt x="1329" y="54"/>
                    <a:pt x="577" y="380"/>
                    <a:pt x="226" y="856"/>
                  </a:cubicBezTo>
                  <a:cubicBezTo>
                    <a:pt x="126" y="1006"/>
                    <a:pt x="1" y="1132"/>
                    <a:pt x="76" y="1307"/>
                  </a:cubicBezTo>
                  <a:cubicBezTo>
                    <a:pt x="151" y="1483"/>
                    <a:pt x="327" y="1483"/>
                    <a:pt x="502" y="1483"/>
                  </a:cubicBezTo>
                  <a:cubicBezTo>
                    <a:pt x="1279" y="1483"/>
                    <a:pt x="1956" y="1182"/>
                    <a:pt x="2507" y="656"/>
                  </a:cubicBezTo>
                  <a:cubicBezTo>
                    <a:pt x="2658" y="530"/>
                    <a:pt x="2833" y="380"/>
                    <a:pt x="2758" y="179"/>
                  </a:cubicBezTo>
                  <a:cubicBezTo>
                    <a:pt x="2705" y="35"/>
                    <a:pt x="2612" y="1"/>
                    <a:pt x="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49"/>
            <p:cNvSpPr/>
            <p:nvPr/>
          </p:nvSpPr>
          <p:spPr>
            <a:xfrm>
              <a:off x="5449338" y="1489875"/>
              <a:ext cx="101400" cy="122100"/>
            </a:xfrm>
            <a:custGeom>
              <a:avLst/>
              <a:gdLst/>
              <a:ahLst/>
              <a:cxnLst/>
              <a:rect l="l" t="t" r="r" b="b"/>
              <a:pathLst>
                <a:path w="4056" h="4884" extrusionOk="0">
                  <a:moveTo>
                    <a:pt x="3675" y="0"/>
                  </a:moveTo>
                  <a:cubicBezTo>
                    <a:pt x="3624" y="0"/>
                    <a:pt x="3568" y="7"/>
                    <a:pt x="3509" y="21"/>
                  </a:cubicBezTo>
                  <a:cubicBezTo>
                    <a:pt x="3083" y="121"/>
                    <a:pt x="2657" y="271"/>
                    <a:pt x="2231" y="397"/>
                  </a:cubicBezTo>
                  <a:cubicBezTo>
                    <a:pt x="1178" y="698"/>
                    <a:pt x="551" y="1424"/>
                    <a:pt x="251" y="2452"/>
                  </a:cubicBezTo>
                  <a:cubicBezTo>
                    <a:pt x="125" y="3003"/>
                    <a:pt x="0" y="3555"/>
                    <a:pt x="25" y="4081"/>
                  </a:cubicBezTo>
                  <a:cubicBezTo>
                    <a:pt x="25" y="4206"/>
                    <a:pt x="25" y="4282"/>
                    <a:pt x="25" y="4382"/>
                  </a:cubicBezTo>
                  <a:cubicBezTo>
                    <a:pt x="5" y="4757"/>
                    <a:pt x="48" y="4883"/>
                    <a:pt x="299" y="4883"/>
                  </a:cubicBezTo>
                  <a:cubicBezTo>
                    <a:pt x="367" y="4883"/>
                    <a:pt x="450" y="4874"/>
                    <a:pt x="551" y="4858"/>
                  </a:cubicBezTo>
                  <a:cubicBezTo>
                    <a:pt x="1053" y="4783"/>
                    <a:pt x="1554" y="4708"/>
                    <a:pt x="1955" y="4382"/>
                  </a:cubicBezTo>
                  <a:cubicBezTo>
                    <a:pt x="3233" y="3404"/>
                    <a:pt x="3885" y="2076"/>
                    <a:pt x="4035" y="472"/>
                  </a:cubicBezTo>
                  <a:cubicBezTo>
                    <a:pt x="4056" y="144"/>
                    <a:pt x="3908" y="0"/>
                    <a:pt x="3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49"/>
            <p:cNvSpPr/>
            <p:nvPr/>
          </p:nvSpPr>
          <p:spPr>
            <a:xfrm>
              <a:off x="4460588" y="1801400"/>
              <a:ext cx="75850" cy="84500"/>
            </a:xfrm>
            <a:custGeom>
              <a:avLst/>
              <a:gdLst/>
              <a:ahLst/>
              <a:cxnLst/>
              <a:rect l="l" t="t" r="r" b="b"/>
              <a:pathLst>
                <a:path w="3034" h="3380" extrusionOk="0">
                  <a:moveTo>
                    <a:pt x="578" y="0"/>
                  </a:moveTo>
                  <a:cubicBezTo>
                    <a:pt x="479" y="0"/>
                    <a:pt x="391" y="35"/>
                    <a:pt x="352" y="166"/>
                  </a:cubicBezTo>
                  <a:cubicBezTo>
                    <a:pt x="126" y="868"/>
                    <a:pt x="1" y="1595"/>
                    <a:pt x="552" y="2272"/>
                  </a:cubicBezTo>
                  <a:cubicBezTo>
                    <a:pt x="1029" y="2848"/>
                    <a:pt x="1655" y="3124"/>
                    <a:pt x="2357" y="3324"/>
                  </a:cubicBezTo>
                  <a:cubicBezTo>
                    <a:pt x="2479" y="3361"/>
                    <a:pt x="2581" y="3380"/>
                    <a:pt x="2666" y="3380"/>
                  </a:cubicBezTo>
                  <a:cubicBezTo>
                    <a:pt x="2933" y="3380"/>
                    <a:pt x="3034" y="3197"/>
                    <a:pt x="3034" y="2798"/>
                  </a:cubicBezTo>
                  <a:cubicBezTo>
                    <a:pt x="3034" y="1445"/>
                    <a:pt x="2181" y="367"/>
                    <a:pt x="853" y="41"/>
                  </a:cubicBezTo>
                  <a:cubicBezTo>
                    <a:pt x="770" y="29"/>
                    <a:pt x="669" y="0"/>
                    <a:pt x="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49"/>
            <p:cNvSpPr/>
            <p:nvPr/>
          </p:nvSpPr>
          <p:spPr>
            <a:xfrm>
              <a:off x="4602213" y="1738275"/>
              <a:ext cx="71225" cy="83075"/>
            </a:xfrm>
            <a:custGeom>
              <a:avLst/>
              <a:gdLst/>
              <a:ahLst/>
              <a:cxnLst/>
              <a:rect l="l" t="t" r="r" b="b"/>
              <a:pathLst>
                <a:path w="2849" h="3323" extrusionOk="0">
                  <a:moveTo>
                    <a:pt x="641" y="0"/>
                  </a:moveTo>
                  <a:cubicBezTo>
                    <a:pt x="564" y="0"/>
                    <a:pt x="484" y="18"/>
                    <a:pt x="401" y="60"/>
                  </a:cubicBezTo>
                  <a:cubicBezTo>
                    <a:pt x="50" y="235"/>
                    <a:pt x="0" y="686"/>
                    <a:pt x="25" y="1087"/>
                  </a:cubicBezTo>
                  <a:cubicBezTo>
                    <a:pt x="25" y="2666"/>
                    <a:pt x="1228" y="3218"/>
                    <a:pt x="2406" y="3318"/>
                  </a:cubicBezTo>
                  <a:cubicBezTo>
                    <a:pt x="2434" y="3321"/>
                    <a:pt x="2459" y="3323"/>
                    <a:pt x="2483" y="3323"/>
                  </a:cubicBezTo>
                  <a:cubicBezTo>
                    <a:pt x="2848" y="3323"/>
                    <a:pt x="2779" y="2977"/>
                    <a:pt x="2732" y="2742"/>
                  </a:cubicBezTo>
                  <a:cubicBezTo>
                    <a:pt x="2481" y="1864"/>
                    <a:pt x="2105" y="1087"/>
                    <a:pt x="1429" y="461"/>
                  </a:cubicBezTo>
                  <a:cubicBezTo>
                    <a:pt x="1190" y="262"/>
                    <a:pt x="936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49"/>
            <p:cNvSpPr/>
            <p:nvPr/>
          </p:nvSpPr>
          <p:spPr>
            <a:xfrm>
              <a:off x="4112238" y="1632625"/>
              <a:ext cx="55775" cy="110900"/>
            </a:xfrm>
            <a:custGeom>
              <a:avLst/>
              <a:gdLst/>
              <a:ahLst/>
              <a:cxnLst/>
              <a:rect l="l" t="t" r="r" b="b"/>
              <a:pathLst>
                <a:path w="2231" h="4436" extrusionOk="0">
                  <a:moveTo>
                    <a:pt x="1178" y="0"/>
                  </a:moveTo>
                  <a:cubicBezTo>
                    <a:pt x="827" y="0"/>
                    <a:pt x="727" y="476"/>
                    <a:pt x="577" y="752"/>
                  </a:cubicBezTo>
                  <a:cubicBezTo>
                    <a:pt x="0" y="1830"/>
                    <a:pt x="150" y="3183"/>
                    <a:pt x="902" y="4110"/>
                  </a:cubicBezTo>
                  <a:cubicBezTo>
                    <a:pt x="1086" y="4328"/>
                    <a:pt x="1259" y="4436"/>
                    <a:pt x="1414" y="4436"/>
                  </a:cubicBezTo>
                  <a:cubicBezTo>
                    <a:pt x="1598" y="4436"/>
                    <a:pt x="1757" y="4284"/>
                    <a:pt x="1880" y="3985"/>
                  </a:cubicBezTo>
                  <a:cubicBezTo>
                    <a:pt x="2055" y="3509"/>
                    <a:pt x="2231" y="3033"/>
                    <a:pt x="2181" y="2557"/>
                  </a:cubicBezTo>
                  <a:cubicBezTo>
                    <a:pt x="2231" y="1905"/>
                    <a:pt x="2055" y="1354"/>
                    <a:pt x="1805" y="802"/>
                  </a:cubicBezTo>
                  <a:cubicBezTo>
                    <a:pt x="1654" y="476"/>
                    <a:pt x="1554" y="25"/>
                    <a:pt x="1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49"/>
            <p:cNvSpPr/>
            <p:nvPr/>
          </p:nvSpPr>
          <p:spPr>
            <a:xfrm>
              <a:off x="4907338" y="1393650"/>
              <a:ext cx="55800" cy="101000"/>
            </a:xfrm>
            <a:custGeom>
              <a:avLst/>
              <a:gdLst/>
              <a:ahLst/>
              <a:cxnLst/>
              <a:rect l="l" t="t" r="r" b="b"/>
              <a:pathLst>
                <a:path w="2232" h="4040" extrusionOk="0">
                  <a:moveTo>
                    <a:pt x="652" y="0"/>
                  </a:moveTo>
                  <a:cubicBezTo>
                    <a:pt x="526" y="0"/>
                    <a:pt x="437" y="109"/>
                    <a:pt x="377" y="336"/>
                  </a:cubicBezTo>
                  <a:cubicBezTo>
                    <a:pt x="327" y="612"/>
                    <a:pt x="251" y="862"/>
                    <a:pt x="201" y="1138"/>
                  </a:cubicBezTo>
                  <a:cubicBezTo>
                    <a:pt x="26" y="1965"/>
                    <a:pt x="1" y="2792"/>
                    <a:pt x="627" y="3469"/>
                  </a:cubicBezTo>
                  <a:cubicBezTo>
                    <a:pt x="875" y="3737"/>
                    <a:pt x="1208" y="4040"/>
                    <a:pt x="1556" y="4040"/>
                  </a:cubicBezTo>
                  <a:cubicBezTo>
                    <a:pt x="1630" y="4040"/>
                    <a:pt x="1705" y="4026"/>
                    <a:pt x="1780" y="3995"/>
                  </a:cubicBezTo>
                  <a:cubicBezTo>
                    <a:pt x="2206" y="3845"/>
                    <a:pt x="2206" y="3293"/>
                    <a:pt x="2231" y="2867"/>
                  </a:cubicBezTo>
                  <a:cubicBezTo>
                    <a:pt x="2231" y="2817"/>
                    <a:pt x="2231" y="2792"/>
                    <a:pt x="2231" y="2767"/>
                  </a:cubicBezTo>
                  <a:cubicBezTo>
                    <a:pt x="2231" y="1915"/>
                    <a:pt x="1605" y="612"/>
                    <a:pt x="953" y="136"/>
                  </a:cubicBezTo>
                  <a:cubicBezTo>
                    <a:pt x="834" y="46"/>
                    <a:pt x="735" y="0"/>
                    <a:pt x="6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49"/>
            <p:cNvSpPr/>
            <p:nvPr/>
          </p:nvSpPr>
          <p:spPr>
            <a:xfrm>
              <a:off x="4489763" y="1477850"/>
              <a:ext cx="84275" cy="61525"/>
            </a:xfrm>
            <a:custGeom>
              <a:avLst/>
              <a:gdLst/>
              <a:ahLst/>
              <a:cxnLst/>
              <a:rect l="l" t="t" r="r" b="b"/>
              <a:pathLst>
                <a:path w="3371" h="2461" extrusionOk="0">
                  <a:moveTo>
                    <a:pt x="2944" y="1"/>
                  </a:moveTo>
                  <a:cubicBezTo>
                    <a:pt x="2368" y="26"/>
                    <a:pt x="1816" y="126"/>
                    <a:pt x="1290" y="351"/>
                  </a:cubicBezTo>
                  <a:cubicBezTo>
                    <a:pt x="664" y="627"/>
                    <a:pt x="313" y="1103"/>
                    <a:pt x="137" y="1755"/>
                  </a:cubicBezTo>
                  <a:cubicBezTo>
                    <a:pt x="0" y="2327"/>
                    <a:pt x="71" y="2460"/>
                    <a:pt x="637" y="2460"/>
                  </a:cubicBezTo>
                  <a:cubicBezTo>
                    <a:pt x="691" y="2460"/>
                    <a:pt x="750" y="2459"/>
                    <a:pt x="814" y="2457"/>
                  </a:cubicBezTo>
                  <a:cubicBezTo>
                    <a:pt x="835" y="2457"/>
                    <a:pt x="856" y="2458"/>
                    <a:pt x="876" y="2458"/>
                  </a:cubicBezTo>
                  <a:cubicBezTo>
                    <a:pt x="1675" y="2458"/>
                    <a:pt x="2332" y="1990"/>
                    <a:pt x="2894" y="1404"/>
                  </a:cubicBezTo>
                  <a:cubicBezTo>
                    <a:pt x="3145" y="1153"/>
                    <a:pt x="3295" y="803"/>
                    <a:pt x="3345" y="452"/>
                  </a:cubicBezTo>
                  <a:cubicBezTo>
                    <a:pt x="3370" y="151"/>
                    <a:pt x="3270" y="1"/>
                    <a:pt x="2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49"/>
            <p:cNvSpPr/>
            <p:nvPr/>
          </p:nvSpPr>
          <p:spPr>
            <a:xfrm>
              <a:off x="4683663" y="1334975"/>
              <a:ext cx="74575" cy="157300"/>
            </a:xfrm>
            <a:custGeom>
              <a:avLst/>
              <a:gdLst/>
              <a:ahLst/>
              <a:cxnLst/>
              <a:rect l="l" t="t" r="r" b="b"/>
              <a:pathLst>
                <a:path w="2983" h="6292" extrusionOk="0">
                  <a:moveTo>
                    <a:pt x="1497" y="0"/>
                  </a:moveTo>
                  <a:cubicBezTo>
                    <a:pt x="1051" y="0"/>
                    <a:pt x="999" y="510"/>
                    <a:pt x="827" y="828"/>
                  </a:cubicBezTo>
                  <a:cubicBezTo>
                    <a:pt x="301" y="1881"/>
                    <a:pt x="0" y="2984"/>
                    <a:pt x="176" y="4187"/>
                  </a:cubicBezTo>
                  <a:cubicBezTo>
                    <a:pt x="251" y="4788"/>
                    <a:pt x="502" y="5340"/>
                    <a:pt x="802" y="5891"/>
                  </a:cubicBezTo>
                  <a:cubicBezTo>
                    <a:pt x="950" y="6157"/>
                    <a:pt x="1054" y="6292"/>
                    <a:pt x="1196" y="6292"/>
                  </a:cubicBezTo>
                  <a:cubicBezTo>
                    <a:pt x="1296" y="6292"/>
                    <a:pt x="1414" y="6226"/>
                    <a:pt x="1579" y="6092"/>
                  </a:cubicBezTo>
                  <a:cubicBezTo>
                    <a:pt x="2406" y="5440"/>
                    <a:pt x="2908" y="4563"/>
                    <a:pt x="2983" y="3585"/>
                  </a:cubicBezTo>
                  <a:cubicBezTo>
                    <a:pt x="2933" y="2533"/>
                    <a:pt x="2632" y="1655"/>
                    <a:pt x="2181" y="828"/>
                  </a:cubicBezTo>
                  <a:cubicBezTo>
                    <a:pt x="2005" y="528"/>
                    <a:pt x="1955" y="26"/>
                    <a:pt x="1529" y="1"/>
                  </a:cubicBezTo>
                  <a:cubicBezTo>
                    <a:pt x="1518" y="1"/>
                    <a:pt x="1507" y="0"/>
                    <a:pt x="1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49"/>
            <p:cNvSpPr/>
            <p:nvPr/>
          </p:nvSpPr>
          <p:spPr>
            <a:xfrm>
              <a:off x="4798313" y="2039875"/>
              <a:ext cx="53925" cy="103825"/>
            </a:xfrm>
            <a:custGeom>
              <a:avLst/>
              <a:gdLst/>
              <a:ahLst/>
              <a:cxnLst/>
              <a:rect l="l" t="t" r="r" b="b"/>
              <a:pathLst>
                <a:path w="2157" h="4153" extrusionOk="0">
                  <a:moveTo>
                    <a:pt x="1674" y="0"/>
                  </a:moveTo>
                  <a:cubicBezTo>
                    <a:pt x="1582" y="0"/>
                    <a:pt x="1487" y="48"/>
                    <a:pt x="1404" y="151"/>
                  </a:cubicBezTo>
                  <a:cubicBezTo>
                    <a:pt x="978" y="653"/>
                    <a:pt x="552" y="1154"/>
                    <a:pt x="277" y="1780"/>
                  </a:cubicBezTo>
                  <a:cubicBezTo>
                    <a:pt x="1" y="2457"/>
                    <a:pt x="26" y="3134"/>
                    <a:pt x="377" y="3785"/>
                  </a:cubicBezTo>
                  <a:cubicBezTo>
                    <a:pt x="516" y="4027"/>
                    <a:pt x="701" y="4152"/>
                    <a:pt x="885" y="4152"/>
                  </a:cubicBezTo>
                  <a:cubicBezTo>
                    <a:pt x="1064" y="4152"/>
                    <a:pt x="1243" y="4033"/>
                    <a:pt x="1379" y="3785"/>
                  </a:cubicBezTo>
                  <a:cubicBezTo>
                    <a:pt x="1830" y="3008"/>
                    <a:pt x="2106" y="2156"/>
                    <a:pt x="2131" y="1079"/>
                  </a:cubicBezTo>
                  <a:cubicBezTo>
                    <a:pt x="2156" y="903"/>
                    <a:pt x="2106" y="577"/>
                    <a:pt x="2006" y="277"/>
                  </a:cubicBezTo>
                  <a:cubicBezTo>
                    <a:pt x="1932" y="99"/>
                    <a:pt x="1806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49"/>
            <p:cNvSpPr/>
            <p:nvPr/>
          </p:nvSpPr>
          <p:spPr>
            <a:xfrm>
              <a:off x="5304588" y="2766500"/>
              <a:ext cx="73125" cy="97175"/>
            </a:xfrm>
            <a:custGeom>
              <a:avLst/>
              <a:gdLst/>
              <a:ahLst/>
              <a:cxnLst/>
              <a:rect l="l" t="t" r="r" b="b"/>
              <a:pathLst>
                <a:path w="2925" h="3887" extrusionOk="0">
                  <a:moveTo>
                    <a:pt x="574" y="0"/>
                  </a:moveTo>
                  <a:cubicBezTo>
                    <a:pt x="187" y="0"/>
                    <a:pt x="1" y="241"/>
                    <a:pt x="1" y="736"/>
                  </a:cubicBezTo>
                  <a:cubicBezTo>
                    <a:pt x="26" y="1939"/>
                    <a:pt x="1379" y="3618"/>
                    <a:pt x="2557" y="3868"/>
                  </a:cubicBezTo>
                  <a:cubicBezTo>
                    <a:pt x="2605" y="3880"/>
                    <a:pt x="2648" y="3886"/>
                    <a:pt x="2685" y="3886"/>
                  </a:cubicBezTo>
                  <a:cubicBezTo>
                    <a:pt x="2879" y="3886"/>
                    <a:pt x="2925" y="3732"/>
                    <a:pt x="2883" y="3543"/>
                  </a:cubicBezTo>
                  <a:cubicBezTo>
                    <a:pt x="2707" y="2741"/>
                    <a:pt x="2607" y="1914"/>
                    <a:pt x="2206" y="1187"/>
                  </a:cubicBezTo>
                  <a:cubicBezTo>
                    <a:pt x="1905" y="635"/>
                    <a:pt x="1529" y="184"/>
                    <a:pt x="853" y="34"/>
                  </a:cubicBezTo>
                  <a:cubicBezTo>
                    <a:pt x="750" y="12"/>
                    <a:pt x="658" y="0"/>
                    <a:pt x="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49"/>
            <p:cNvSpPr/>
            <p:nvPr/>
          </p:nvSpPr>
          <p:spPr>
            <a:xfrm>
              <a:off x="4509463" y="1900325"/>
              <a:ext cx="119700" cy="64675"/>
            </a:xfrm>
            <a:custGeom>
              <a:avLst/>
              <a:gdLst/>
              <a:ahLst/>
              <a:cxnLst/>
              <a:rect l="l" t="t" r="r" b="b"/>
              <a:pathLst>
                <a:path w="4788" h="2587" extrusionOk="0">
                  <a:moveTo>
                    <a:pt x="2023" y="1"/>
                  </a:moveTo>
                  <a:cubicBezTo>
                    <a:pt x="1437" y="1"/>
                    <a:pt x="829" y="179"/>
                    <a:pt x="277" y="445"/>
                  </a:cubicBezTo>
                  <a:cubicBezTo>
                    <a:pt x="51" y="545"/>
                    <a:pt x="1" y="696"/>
                    <a:pt x="101" y="946"/>
                  </a:cubicBezTo>
                  <a:cubicBezTo>
                    <a:pt x="377" y="1548"/>
                    <a:pt x="753" y="1974"/>
                    <a:pt x="1379" y="2199"/>
                  </a:cubicBezTo>
                  <a:cubicBezTo>
                    <a:pt x="2023" y="2452"/>
                    <a:pt x="2666" y="2579"/>
                    <a:pt x="3367" y="2579"/>
                  </a:cubicBezTo>
                  <a:cubicBezTo>
                    <a:pt x="3431" y="2579"/>
                    <a:pt x="3495" y="2577"/>
                    <a:pt x="3560" y="2575"/>
                  </a:cubicBezTo>
                  <a:cubicBezTo>
                    <a:pt x="3710" y="2575"/>
                    <a:pt x="3872" y="2587"/>
                    <a:pt x="4037" y="2587"/>
                  </a:cubicBezTo>
                  <a:cubicBezTo>
                    <a:pt x="4120" y="2587"/>
                    <a:pt x="4203" y="2584"/>
                    <a:pt x="4287" y="2575"/>
                  </a:cubicBezTo>
                  <a:cubicBezTo>
                    <a:pt x="4612" y="2525"/>
                    <a:pt x="4788" y="2375"/>
                    <a:pt x="4587" y="2024"/>
                  </a:cubicBezTo>
                  <a:cubicBezTo>
                    <a:pt x="4462" y="1798"/>
                    <a:pt x="4337" y="1598"/>
                    <a:pt x="4211" y="1397"/>
                  </a:cubicBezTo>
                  <a:cubicBezTo>
                    <a:pt x="3678" y="375"/>
                    <a:pt x="2872" y="1"/>
                    <a:pt x="2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49"/>
            <p:cNvSpPr/>
            <p:nvPr/>
          </p:nvSpPr>
          <p:spPr>
            <a:xfrm>
              <a:off x="4295188" y="1350275"/>
              <a:ext cx="65175" cy="109425"/>
            </a:xfrm>
            <a:custGeom>
              <a:avLst/>
              <a:gdLst/>
              <a:ahLst/>
              <a:cxnLst/>
              <a:rect l="l" t="t" r="r" b="b"/>
              <a:pathLst>
                <a:path w="2607" h="4377" extrusionOk="0">
                  <a:moveTo>
                    <a:pt x="841" y="0"/>
                  </a:moveTo>
                  <a:cubicBezTo>
                    <a:pt x="700" y="0"/>
                    <a:pt x="589" y="108"/>
                    <a:pt x="527" y="342"/>
                  </a:cubicBezTo>
                  <a:cubicBezTo>
                    <a:pt x="426" y="693"/>
                    <a:pt x="326" y="1043"/>
                    <a:pt x="251" y="1419"/>
                  </a:cubicBezTo>
                  <a:cubicBezTo>
                    <a:pt x="0" y="2372"/>
                    <a:pt x="226" y="3199"/>
                    <a:pt x="1053" y="3825"/>
                  </a:cubicBezTo>
                  <a:cubicBezTo>
                    <a:pt x="1254" y="3976"/>
                    <a:pt x="1454" y="4126"/>
                    <a:pt x="1655" y="4377"/>
                  </a:cubicBezTo>
                  <a:cubicBezTo>
                    <a:pt x="1755" y="4277"/>
                    <a:pt x="1855" y="4226"/>
                    <a:pt x="1905" y="4151"/>
                  </a:cubicBezTo>
                  <a:cubicBezTo>
                    <a:pt x="2607" y="2998"/>
                    <a:pt x="2206" y="918"/>
                    <a:pt x="1128" y="116"/>
                  </a:cubicBezTo>
                  <a:cubicBezTo>
                    <a:pt x="1024" y="40"/>
                    <a:pt x="927" y="0"/>
                    <a:pt x="8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49"/>
            <p:cNvSpPr/>
            <p:nvPr/>
          </p:nvSpPr>
          <p:spPr>
            <a:xfrm>
              <a:off x="5181788" y="1396100"/>
              <a:ext cx="63300" cy="125375"/>
            </a:xfrm>
            <a:custGeom>
              <a:avLst/>
              <a:gdLst/>
              <a:ahLst/>
              <a:cxnLst/>
              <a:rect l="l" t="t" r="r" b="b"/>
              <a:pathLst>
                <a:path w="2532" h="5015" extrusionOk="0">
                  <a:moveTo>
                    <a:pt x="1618" y="0"/>
                  </a:moveTo>
                  <a:cubicBezTo>
                    <a:pt x="1528" y="0"/>
                    <a:pt x="1439" y="60"/>
                    <a:pt x="1354" y="188"/>
                  </a:cubicBezTo>
                  <a:cubicBezTo>
                    <a:pt x="903" y="865"/>
                    <a:pt x="451" y="1566"/>
                    <a:pt x="226" y="2368"/>
                  </a:cubicBezTo>
                  <a:cubicBezTo>
                    <a:pt x="0" y="3346"/>
                    <a:pt x="376" y="4398"/>
                    <a:pt x="1078" y="4900"/>
                  </a:cubicBezTo>
                  <a:cubicBezTo>
                    <a:pt x="1188" y="4976"/>
                    <a:pt x="1288" y="5015"/>
                    <a:pt x="1380" y="5015"/>
                  </a:cubicBezTo>
                  <a:cubicBezTo>
                    <a:pt x="1499" y="5015"/>
                    <a:pt x="1606" y="4951"/>
                    <a:pt x="1705" y="4824"/>
                  </a:cubicBezTo>
                  <a:cubicBezTo>
                    <a:pt x="2206" y="4173"/>
                    <a:pt x="2481" y="3421"/>
                    <a:pt x="2532" y="2519"/>
                  </a:cubicBezTo>
                  <a:cubicBezTo>
                    <a:pt x="2431" y="1817"/>
                    <a:pt x="2356" y="1015"/>
                    <a:pt x="1980" y="313"/>
                  </a:cubicBezTo>
                  <a:cubicBezTo>
                    <a:pt x="1865" y="111"/>
                    <a:pt x="1741" y="0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49"/>
            <p:cNvSpPr/>
            <p:nvPr/>
          </p:nvSpPr>
          <p:spPr>
            <a:xfrm>
              <a:off x="3538288" y="1939625"/>
              <a:ext cx="106550" cy="69575"/>
            </a:xfrm>
            <a:custGeom>
              <a:avLst/>
              <a:gdLst/>
              <a:ahLst/>
              <a:cxnLst/>
              <a:rect l="l" t="t" r="r" b="b"/>
              <a:pathLst>
                <a:path w="4262" h="2783" extrusionOk="0">
                  <a:moveTo>
                    <a:pt x="1550" y="1"/>
                  </a:moveTo>
                  <a:cubicBezTo>
                    <a:pt x="1256" y="1"/>
                    <a:pt x="1011" y="34"/>
                    <a:pt x="777" y="101"/>
                  </a:cubicBezTo>
                  <a:cubicBezTo>
                    <a:pt x="101" y="277"/>
                    <a:pt x="1" y="602"/>
                    <a:pt x="402" y="1154"/>
                  </a:cubicBezTo>
                  <a:cubicBezTo>
                    <a:pt x="1204" y="2282"/>
                    <a:pt x="2331" y="2733"/>
                    <a:pt x="3685" y="2783"/>
                  </a:cubicBezTo>
                  <a:cubicBezTo>
                    <a:pt x="4136" y="2783"/>
                    <a:pt x="4261" y="2582"/>
                    <a:pt x="4261" y="2206"/>
                  </a:cubicBezTo>
                  <a:cubicBezTo>
                    <a:pt x="4261" y="1680"/>
                    <a:pt x="4161" y="1204"/>
                    <a:pt x="3760" y="803"/>
                  </a:cubicBezTo>
                  <a:cubicBezTo>
                    <a:pt x="3234" y="277"/>
                    <a:pt x="2607" y="26"/>
                    <a:pt x="2031" y="26"/>
                  </a:cubicBezTo>
                  <a:cubicBezTo>
                    <a:pt x="1855" y="9"/>
                    <a:pt x="1696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49"/>
            <p:cNvSpPr/>
            <p:nvPr/>
          </p:nvSpPr>
          <p:spPr>
            <a:xfrm>
              <a:off x="4101563" y="2373125"/>
              <a:ext cx="100300" cy="130625"/>
            </a:xfrm>
            <a:custGeom>
              <a:avLst/>
              <a:gdLst/>
              <a:ahLst/>
              <a:cxnLst/>
              <a:rect l="l" t="t" r="r" b="b"/>
              <a:pathLst>
                <a:path w="4012" h="5225" extrusionOk="0">
                  <a:moveTo>
                    <a:pt x="3106" y="1"/>
                  </a:moveTo>
                  <a:cubicBezTo>
                    <a:pt x="3047" y="1"/>
                    <a:pt x="2982" y="10"/>
                    <a:pt x="2908" y="29"/>
                  </a:cubicBezTo>
                  <a:cubicBezTo>
                    <a:pt x="2855" y="26"/>
                    <a:pt x="2803" y="24"/>
                    <a:pt x="2752" y="24"/>
                  </a:cubicBezTo>
                  <a:cubicBezTo>
                    <a:pt x="2105" y="24"/>
                    <a:pt x="1624" y="311"/>
                    <a:pt x="1229" y="706"/>
                  </a:cubicBezTo>
                  <a:cubicBezTo>
                    <a:pt x="51" y="1859"/>
                    <a:pt x="1" y="3262"/>
                    <a:pt x="352" y="4741"/>
                  </a:cubicBezTo>
                  <a:cubicBezTo>
                    <a:pt x="417" y="5068"/>
                    <a:pt x="546" y="5224"/>
                    <a:pt x="760" y="5224"/>
                  </a:cubicBezTo>
                  <a:cubicBezTo>
                    <a:pt x="874" y="5224"/>
                    <a:pt x="1013" y="5179"/>
                    <a:pt x="1179" y="5092"/>
                  </a:cubicBezTo>
                  <a:cubicBezTo>
                    <a:pt x="2031" y="4591"/>
                    <a:pt x="2783" y="3964"/>
                    <a:pt x="3309" y="3137"/>
                  </a:cubicBezTo>
                  <a:cubicBezTo>
                    <a:pt x="3785" y="2410"/>
                    <a:pt x="4011" y="1583"/>
                    <a:pt x="3710" y="681"/>
                  </a:cubicBezTo>
                  <a:cubicBezTo>
                    <a:pt x="3562" y="278"/>
                    <a:pt x="3431" y="1"/>
                    <a:pt x="3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49"/>
            <p:cNvSpPr/>
            <p:nvPr/>
          </p:nvSpPr>
          <p:spPr>
            <a:xfrm>
              <a:off x="3954338" y="2547225"/>
              <a:ext cx="69575" cy="128300"/>
            </a:xfrm>
            <a:custGeom>
              <a:avLst/>
              <a:gdLst/>
              <a:ahLst/>
              <a:cxnLst/>
              <a:rect l="l" t="t" r="r" b="b"/>
              <a:pathLst>
                <a:path w="2783" h="5132" extrusionOk="0">
                  <a:moveTo>
                    <a:pt x="1894" y="1"/>
                  </a:moveTo>
                  <a:cubicBezTo>
                    <a:pt x="1780" y="1"/>
                    <a:pt x="1651" y="29"/>
                    <a:pt x="1504" y="83"/>
                  </a:cubicBezTo>
                  <a:cubicBezTo>
                    <a:pt x="527" y="434"/>
                    <a:pt x="25" y="1236"/>
                    <a:pt x="25" y="2439"/>
                  </a:cubicBezTo>
                  <a:cubicBezTo>
                    <a:pt x="0" y="3216"/>
                    <a:pt x="226" y="3918"/>
                    <a:pt x="501" y="4594"/>
                  </a:cubicBezTo>
                  <a:cubicBezTo>
                    <a:pt x="654" y="4956"/>
                    <a:pt x="792" y="5132"/>
                    <a:pt x="961" y="5132"/>
                  </a:cubicBezTo>
                  <a:cubicBezTo>
                    <a:pt x="1097" y="5132"/>
                    <a:pt x="1253" y="5018"/>
                    <a:pt x="1454" y="4795"/>
                  </a:cubicBezTo>
                  <a:cubicBezTo>
                    <a:pt x="2206" y="3943"/>
                    <a:pt x="2607" y="2915"/>
                    <a:pt x="2732" y="1812"/>
                  </a:cubicBezTo>
                  <a:cubicBezTo>
                    <a:pt x="2782" y="1336"/>
                    <a:pt x="2757" y="860"/>
                    <a:pt x="2507" y="434"/>
                  </a:cubicBezTo>
                  <a:cubicBezTo>
                    <a:pt x="2333" y="140"/>
                    <a:pt x="2148" y="1"/>
                    <a:pt x="1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49"/>
            <p:cNvSpPr/>
            <p:nvPr/>
          </p:nvSpPr>
          <p:spPr>
            <a:xfrm>
              <a:off x="3640413" y="2690000"/>
              <a:ext cx="67075" cy="110750"/>
            </a:xfrm>
            <a:custGeom>
              <a:avLst/>
              <a:gdLst/>
              <a:ahLst/>
              <a:cxnLst/>
              <a:rect l="l" t="t" r="r" b="b"/>
              <a:pathLst>
                <a:path w="2683" h="4430" extrusionOk="0">
                  <a:moveTo>
                    <a:pt x="1845" y="1"/>
                  </a:moveTo>
                  <a:cubicBezTo>
                    <a:pt x="1801" y="1"/>
                    <a:pt x="1754" y="4"/>
                    <a:pt x="1705" y="11"/>
                  </a:cubicBezTo>
                  <a:cubicBezTo>
                    <a:pt x="1053" y="111"/>
                    <a:pt x="427" y="713"/>
                    <a:pt x="226" y="1415"/>
                  </a:cubicBezTo>
                  <a:cubicBezTo>
                    <a:pt x="1" y="2342"/>
                    <a:pt x="201" y="3219"/>
                    <a:pt x="427" y="4096"/>
                  </a:cubicBezTo>
                  <a:cubicBezTo>
                    <a:pt x="491" y="4303"/>
                    <a:pt x="625" y="4430"/>
                    <a:pt x="786" y="4430"/>
                  </a:cubicBezTo>
                  <a:cubicBezTo>
                    <a:pt x="878" y="4430"/>
                    <a:pt x="978" y="4388"/>
                    <a:pt x="1078" y="4297"/>
                  </a:cubicBezTo>
                  <a:cubicBezTo>
                    <a:pt x="1931" y="3545"/>
                    <a:pt x="2582" y="2668"/>
                    <a:pt x="2657" y="1465"/>
                  </a:cubicBezTo>
                  <a:cubicBezTo>
                    <a:pt x="2682" y="1089"/>
                    <a:pt x="2532" y="763"/>
                    <a:pt x="2407" y="437"/>
                  </a:cubicBezTo>
                  <a:cubicBezTo>
                    <a:pt x="2299" y="135"/>
                    <a:pt x="2117" y="1"/>
                    <a:pt x="1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49"/>
            <p:cNvSpPr/>
            <p:nvPr/>
          </p:nvSpPr>
          <p:spPr>
            <a:xfrm>
              <a:off x="3837163" y="2641225"/>
              <a:ext cx="78975" cy="113600"/>
            </a:xfrm>
            <a:custGeom>
              <a:avLst/>
              <a:gdLst/>
              <a:ahLst/>
              <a:cxnLst/>
              <a:rect l="l" t="t" r="r" b="b"/>
              <a:pathLst>
                <a:path w="3159" h="4544" extrusionOk="0">
                  <a:moveTo>
                    <a:pt x="849" y="1"/>
                  </a:moveTo>
                  <a:cubicBezTo>
                    <a:pt x="702" y="1"/>
                    <a:pt x="564" y="70"/>
                    <a:pt x="452" y="258"/>
                  </a:cubicBezTo>
                  <a:cubicBezTo>
                    <a:pt x="151" y="734"/>
                    <a:pt x="0" y="1310"/>
                    <a:pt x="76" y="1862"/>
                  </a:cubicBezTo>
                  <a:cubicBezTo>
                    <a:pt x="226" y="3115"/>
                    <a:pt x="1028" y="3817"/>
                    <a:pt x="2106" y="4293"/>
                  </a:cubicBezTo>
                  <a:cubicBezTo>
                    <a:pt x="2469" y="4451"/>
                    <a:pt x="2707" y="4544"/>
                    <a:pt x="2864" y="4544"/>
                  </a:cubicBezTo>
                  <a:cubicBezTo>
                    <a:pt x="3129" y="4544"/>
                    <a:pt x="3158" y="4278"/>
                    <a:pt x="3158" y="3616"/>
                  </a:cubicBezTo>
                  <a:cubicBezTo>
                    <a:pt x="3158" y="2112"/>
                    <a:pt x="2557" y="960"/>
                    <a:pt x="1304" y="158"/>
                  </a:cubicBezTo>
                  <a:cubicBezTo>
                    <a:pt x="1153" y="70"/>
                    <a:pt x="997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49"/>
            <p:cNvSpPr/>
            <p:nvPr/>
          </p:nvSpPr>
          <p:spPr>
            <a:xfrm>
              <a:off x="4612238" y="1881850"/>
              <a:ext cx="126575" cy="63050"/>
            </a:xfrm>
            <a:custGeom>
              <a:avLst/>
              <a:gdLst/>
              <a:ahLst/>
              <a:cxnLst/>
              <a:rect l="l" t="t" r="r" b="b"/>
              <a:pathLst>
                <a:path w="5063" h="2522" extrusionOk="0">
                  <a:moveTo>
                    <a:pt x="2445" y="0"/>
                  </a:moveTo>
                  <a:cubicBezTo>
                    <a:pt x="2399" y="0"/>
                    <a:pt x="2353" y="2"/>
                    <a:pt x="2306" y="6"/>
                  </a:cubicBezTo>
                  <a:cubicBezTo>
                    <a:pt x="1629" y="6"/>
                    <a:pt x="1078" y="156"/>
                    <a:pt x="552" y="382"/>
                  </a:cubicBezTo>
                  <a:cubicBezTo>
                    <a:pt x="50" y="583"/>
                    <a:pt x="0" y="658"/>
                    <a:pt x="326" y="1059"/>
                  </a:cubicBezTo>
                  <a:cubicBezTo>
                    <a:pt x="1207" y="2113"/>
                    <a:pt x="2279" y="2522"/>
                    <a:pt x="3474" y="2522"/>
                  </a:cubicBezTo>
                  <a:cubicBezTo>
                    <a:pt x="3842" y="2522"/>
                    <a:pt x="4222" y="2483"/>
                    <a:pt x="4612" y="2412"/>
                  </a:cubicBezTo>
                  <a:cubicBezTo>
                    <a:pt x="4912" y="2362"/>
                    <a:pt x="5063" y="2187"/>
                    <a:pt x="4837" y="1911"/>
                  </a:cubicBezTo>
                  <a:cubicBezTo>
                    <a:pt x="4537" y="1510"/>
                    <a:pt x="4211" y="1109"/>
                    <a:pt x="3885" y="733"/>
                  </a:cubicBezTo>
                  <a:cubicBezTo>
                    <a:pt x="3492" y="271"/>
                    <a:pt x="2993" y="0"/>
                    <a:pt x="24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49"/>
            <p:cNvSpPr/>
            <p:nvPr/>
          </p:nvSpPr>
          <p:spPr>
            <a:xfrm>
              <a:off x="5272013" y="1380050"/>
              <a:ext cx="88375" cy="89125"/>
            </a:xfrm>
            <a:custGeom>
              <a:avLst/>
              <a:gdLst/>
              <a:ahLst/>
              <a:cxnLst/>
              <a:rect l="l" t="t" r="r" b="b"/>
              <a:pathLst>
                <a:path w="3535" h="3565" extrusionOk="0">
                  <a:moveTo>
                    <a:pt x="3199" y="1"/>
                  </a:moveTo>
                  <a:cubicBezTo>
                    <a:pt x="3125" y="1"/>
                    <a:pt x="3037" y="18"/>
                    <a:pt x="2933" y="53"/>
                  </a:cubicBezTo>
                  <a:cubicBezTo>
                    <a:pt x="2306" y="253"/>
                    <a:pt x="1654" y="479"/>
                    <a:pt x="1103" y="880"/>
                  </a:cubicBezTo>
                  <a:cubicBezTo>
                    <a:pt x="527" y="1306"/>
                    <a:pt x="101" y="1832"/>
                    <a:pt x="25" y="2584"/>
                  </a:cubicBezTo>
                  <a:cubicBezTo>
                    <a:pt x="0" y="2885"/>
                    <a:pt x="0" y="3211"/>
                    <a:pt x="201" y="3461"/>
                  </a:cubicBezTo>
                  <a:cubicBezTo>
                    <a:pt x="256" y="3538"/>
                    <a:pt x="313" y="3564"/>
                    <a:pt x="372" y="3564"/>
                  </a:cubicBezTo>
                  <a:cubicBezTo>
                    <a:pt x="506" y="3564"/>
                    <a:pt x="647" y="3426"/>
                    <a:pt x="789" y="3426"/>
                  </a:cubicBezTo>
                  <a:cubicBezTo>
                    <a:pt x="810" y="3426"/>
                    <a:pt x="831" y="3429"/>
                    <a:pt x="852" y="3436"/>
                  </a:cubicBezTo>
                  <a:lnTo>
                    <a:pt x="903" y="3436"/>
                  </a:lnTo>
                  <a:cubicBezTo>
                    <a:pt x="2181" y="3261"/>
                    <a:pt x="3484" y="1832"/>
                    <a:pt x="3534" y="579"/>
                  </a:cubicBezTo>
                  <a:cubicBezTo>
                    <a:pt x="3534" y="194"/>
                    <a:pt x="3445" y="1"/>
                    <a:pt x="3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49"/>
            <p:cNvSpPr/>
            <p:nvPr/>
          </p:nvSpPr>
          <p:spPr>
            <a:xfrm>
              <a:off x="4592813" y="2043100"/>
              <a:ext cx="99650" cy="123575"/>
            </a:xfrm>
            <a:custGeom>
              <a:avLst/>
              <a:gdLst/>
              <a:ahLst/>
              <a:cxnLst/>
              <a:rect l="l" t="t" r="r" b="b"/>
              <a:pathLst>
                <a:path w="3986" h="4943" extrusionOk="0">
                  <a:moveTo>
                    <a:pt x="3628" y="1"/>
                  </a:moveTo>
                  <a:cubicBezTo>
                    <a:pt x="3586" y="1"/>
                    <a:pt x="3538" y="8"/>
                    <a:pt x="3484" y="22"/>
                  </a:cubicBezTo>
                  <a:cubicBezTo>
                    <a:pt x="2857" y="273"/>
                    <a:pt x="2181" y="448"/>
                    <a:pt x="1604" y="849"/>
                  </a:cubicBezTo>
                  <a:cubicBezTo>
                    <a:pt x="702" y="1476"/>
                    <a:pt x="100" y="2253"/>
                    <a:pt x="0" y="3155"/>
                  </a:cubicBezTo>
                  <a:cubicBezTo>
                    <a:pt x="0" y="3832"/>
                    <a:pt x="126" y="4258"/>
                    <a:pt x="251" y="4709"/>
                  </a:cubicBezTo>
                  <a:cubicBezTo>
                    <a:pt x="305" y="4871"/>
                    <a:pt x="384" y="4942"/>
                    <a:pt x="517" y="4942"/>
                  </a:cubicBezTo>
                  <a:cubicBezTo>
                    <a:pt x="570" y="4942"/>
                    <a:pt x="631" y="4931"/>
                    <a:pt x="702" y="4910"/>
                  </a:cubicBezTo>
                  <a:cubicBezTo>
                    <a:pt x="2331" y="4383"/>
                    <a:pt x="3985" y="2052"/>
                    <a:pt x="3910" y="323"/>
                  </a:cubicBezTo>
                  <a:cubicBezTo>
                    <a:pt x="3890" y="121"/>
                    <a:pt x="3805" y="1"/>
                    <a:pt x="3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49"/>
            <p:cNvSpPr/>
            <p:nvPr/>
          </p:nvSpPr>
          <p:spPr>
            <a:xfrm>
              <a:off x="4667988" y="2090325"/>
              <a:ext cx="112350" cy="131375"/>
            </a:xfrm>
            <a:custGeom>
              <a:avLst/>
              <a:gdLst/>
              <a:ahLst/>
              <a:cxnLst/>
              <a:rect l="l" t="t" r="r" b="b"/>
              <a:pathLst>
                <a:path w="4494" h="5255" extrusionOk="0">
                  <a:moveTo>
                    <a:pt x="4215" y="0"/>
                  </a:moveTo>
                  <a:cubicBezTo>
                    <a:pt x="4155" y="0"/>
                    <a:pt x="4086" y="13"/>
                    <a:pt x="4011" y="38"/>
                  </a:cubicBezTo>
                  <a:cubicBezTo>
                    <a:pt x="3459" y="264"/>
                    <a:pt x="2883" y="514"/>
                    <a:pt x="2307" y="715"/>
                  </a:cubicBezTo>
                  <a:cubicBezTo>
                    <a:pt x="703" y="1291"/>
                    <a:pt x="76" y="2269"/>
                    <a:pt x="26" y="4173"/>
                  </a:cubicBezTo>
                  <a:cubicBezTo>
                    <a:pt x="26" y="4399"/>
                    <a:pt x="1" y="4600"/>
                    <a:pt x="26" y="4825"/>
                  </a:cubicBezTo>
                  <a:cubicBezTo>
                    <a:pt x="26" y="5124"/>
                    <a:pt x="131" y="5254"/>
                    <a:pt x="459" y="5254"/>
                  </a:cubicBezTo>
                  <a:cubicBezTo>
                    <a:pt x="488" y="5254"/>
                    <a:pt x="519" y="5253"/>
                    <a:pt x="552" y="5251"/>
                  </a:cubicBezTo>
                  <a:cubicBezTo>
                    <a:pt x="1404" y="5126"/>
                    <a:pt x="2156" y="4800"/>
                    <a:pt x="2758" y="4173"/>
                  </a:cubicBezTo>
                  <a:cubicBezTo>
                    <a:pt x="3810" y="3096"/>
                    <a:pt x="4111" y="1717"/>
                    <a:pt x="4437" y="339"/>
                  </a:cubicBezTo>
                  <a:cubicBezTo>
                    <a:pt x="4493" y="113"/>
                    <a:pt x="4395" y="0"/>
                    <a:pt x="4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49"/>
            <p:cNvSpPr/>
            <p:nvPr/>
          </p:nvSpPr>
          <p:spPr>
            <a:xfrm>
              <a:off x="3859713" y="2533675"/>
              <a:ext cx="79600" cy="125450"/>
            </a:xfrm>
            <a:custGeom>
              <a:avLst/>
              <a:gdLst/>
              <a:ahLst/>
              <a:cxnLst/>
              <a:rect l="l" t="t" r="r" b="b"/>
              <a:pathLst>
                <a:path w="3184" h="5018" extrusionOk="0">
                  <a:moveTo>
                    <a:pt x="937" y="0"/>
                  </a:moveTo>
                  <a:cubicBezTo>
                    <a:pt x="801" y="0"/>
                    <a:pt x="676" y="69"/>
                    <a:pt x="552" y="224"/>
                  </a:cubicBezTo>
                  <a:cubicBezTo>
                    <a:pt x="201" y="625"/>
                    <a:pt x="26" y="1076"/>
                    <a:pt x="26" y="1602"/>
                  </a:cubicBezTo>
                  <a:cubicBezTo>
                    <a:pt x="1" y="3357"/>
                    <a:pt x="1053" y="4309"/>
                    <a:pt x="2357" y="4961"/>
                  </a:cubicBezTo>
                  <a:cubicBezTo>
                    <a:pt x="2438" y="4998"/>
                    <a:pt x="2516" y="5017"/>
                    <a:pt x="2586" y="5017"/>
                  </a:cubicBezTo>
                  <a:cubicBezTo>
                    <a:pt x="2753" y="5017"/>
                    <a:pt x="2880" y="4907"/>
                    <a:pt x="2933" y="4660"/>
                  </a:cubicBezTo>
                  <a:cubicBezTo>
                    <a:pt x="3058" y="4234"/>
                    <a:pt x="3083" y="3783"/>
                    <a:pt x="3109" y="3332"/>
                  </a:cubicBezTo>
                  <a:cubicBezTo>
                    <a:pt x="3184" y="3006"/>
                    <a:pt x="3083" y="2730"/>
                    <a:pt x="3033" y="2430"/>
                  </a:cubicBezTo>
                  <a:cubicBezTo>
                    <a:pt x="2808" y="1352"/>
                    <a:pt x="2256" y="525"/>
                    <a:pt x="1204" y="74"/>
                  </a:cubicBezTo>
                  <a:cubicBezTo>
                    <a:pt x="1108" y="26"/>
                    <a:pt x="1020" y="0"/>
                    <a:pt x="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49"/>
            <p:cNvSpPr/>
            <p:nvPr/>
          </p:nvSpPr>
          <p:spPr>
            <a:xfrm>
              <a:off x="4839663" y="1529550"/>
              <a:ext cx="128475" cy="58175"/>
            </a:xfrm>
            <a:custGeom>
              <a:avLst/>
              <a:gdLst/>
              <a:ahLst/>
              <a:cxnLst/>
              <a:rect l="l" t="t" r="r" b="b"/>
              <a:pathLst>
                <a:path w="5139" h="2327" extrusionOk="0">
                  <a:moveTo>
                    <a:pt x="2602" y="0"/>
                  </a:moveTo>
                  <a:cubicBezTo>
                    <a:pt x="1875" y="0"/>
                    <a:pt x="1186" y="265"/>
                    <a:pt x="527" y="715"/>
                  </a:cubicBezTo>
                  <a:cubicBezTo>
                    <a:pt x="26" y="1040"/>
                    <a:pt x="1" y="1341"/>
                    <a:pt x="502" y="1617"/>
                  </a:cubicBezTo>
                  <a:cubicBezTo>
                    <a:pt x="1304" y="2068"/>
                    <a:pt x="2156" y="2294"/>
                    <a:pt x="3059" y="2319"/>
                  </a:cubicBezTo>
                  <a:cubicBezTo>
                    <a:pt x="3121" y="2324"/>
                    <a:pt x="3182" y="2326"/>
                    <a:pt x="3243" y="2326"/>
                  </a:cubicBezTo>
                  <a:cubicBezTo>
                    <a:pt x="3769" y="2326"/>
                    <a:pt x="4241" y="2137"/>
                    <a:pt x="4713" y="1867"/>
                  </a:cubicBezTo>
                  <a:cubicBezTo>
                    <a:pt x="5064" y="1667"/>
                    <a:pt x="5139" y="1391"/>
                    <a:pt x="4888" y="1065"/>
                  </a:cubicBezTo>
                  <a:cubicBezTo>
                    <a:pt x="4613" y="715"/>
                    <a:pt x="4287" y="439"/>
                    <a:pt x="3861" y="263"/>
                  </a:cubicBezTo>
                  <a:cubicBezTo>
                    <a:pt x="3429" y="83"/>
                    <a:pt x="3009" y="0"/>
                    <a:pt x="2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49"/>
            <p:cNvSpPr/>
            <p:nvPr/>
          </p:nvSpPr>
          <p:spPr>
            <a:xfrm>
              <a:off x="4344688" y="1896100"/>
              <a:ext cx="144750" cy="81150"/>
            </a:xfrm>
            <a:custGeom>
              <a:avLst/>
              <a:gdLst/>
              <a:ahLst/>
              <a:cxnLst/>
              <a:rect l="l" t="t" r="r" b="b"/>
              <a:pathLst>
                <a:path w="5790" h="3246" extrusionOk="0">
                  <a:moveTo>
                    <a:pt x="2496" y="0"/>
                  </a:moveTo>
                  <a:cubicBezTo>
                    <a:pt x="1685" y="0"/>
                    <a:pt x="881" y="301"/>
                    <a:pt x="376" y="865"/>
                  </a:cubicBezTo>
                  <a:cubicBezTo>
                    <a:pt x="101" y="1165"/>
                    <a:pt x="0" y="1466"/>
                    <a:pt x="251" y="1867"/>
                  </a:cubicBezTo>
                  <a:cubicBezTo>
                    <a:pt x="827" y="2744"/>
                    <a:pt x="1655" y="3145"/>
                    <a:pt x="2657" y="3246"/>
                  </a:cubicBezTo>
                  <a:cubicBezTo>
                    <a:pt x="3685" y="3145"/>
                    <a:pt x="4612" y="2820"/>
                    <a:pt x="5489" y="2394"/>
                  </a:cubicBezTo>
                  <a:cubicBezTo>
                    <a:pt x="5790" y="2268"/>
                    <a:pt x="5715" y="2043"/>
                    <a:pt x="5564" y="1842"/>
                  </a:cubicBezTo>
                  <a:cubicBezTo>
                    <a:pt x="5138" y="1291"/>
                    <a:pt x="4662" y="815"/>
                    <a:pt x="4086" y="439"/>
                  </a:cubicBezTo>
                  <a:cubicBezTo>
                    <a:pt x="3616" y="142"/>
                    <a:pt x="3054" y="0"/>
                    <a:pt x="2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49"/>
            <p:cNvSpPr/>
            <p:nvPr/>
          </p:nvSpPr>
          <p:spPr>
            <a:xfrm>
              <a:off x="4042688" y="1609250"/>
              <a:ext cx="67050" cy="124275"/>
            </a:xfrm>
            <a:custGeom>
              <a:avLst/>
              <a:gdLst/>
              <a:ahLst/>
              <a:cxnLst/>
              <a:rect l="l" t="t" r="r" b="b"/>
              <a:pathLst>
                <a:path w="2682" h="4971" extrusionOk="0">
                  <a:moveTo>
                    <a:pt x="1115" y="0"/>
                  </a:moveTo>
                  <a:cubicBezTo>
                    <a:pt x="936" y="0"/>
                    <a:pt x="787" y="166"/>
                    <a:pt x="677" y="484"/>
                  </a:cubicBezTo>
                  <a:cubicBezTo>
                    <a:pt x="476" y="1060"/>
                    <a:pt x="326" y="1612"/>
                    <a:pt x="226" y="2213"/>
                  </a:cubicBezTo>
                  <a:cubicBezTo>
                    <a:pt x="0" y="3366"/>
                    <a:pt x="526" y="4369"/>
                    <a:pt x="1579" y="4895"/>
                  </a:cubicBezTo>
                  <a:cubicBezTo>
                    <a:pt x="1688" y="4945"/>
                    <a:pt x="1785" y="4970"/>
                    <a:pt x="1873" y="4970"/>
                  </a:cubicBezTo>
                  <a:cubicBezTo>
                    <a:pt x="2050" y="4970"/>
                    <a:pt x="2189" y="4870"/>
                    <a:pt x="2306" y="4669"/>
                  </a:cubicBezTo>
                  <a:cubicBezTo>
                    <a:pt x="2531" y="4218"/>
                    <a:pt x="2682" y="3742"/>
                    <a:pt x="2657" y="3441"/>
                  </a:cubicBezTo>
                  <a:cubicBezTo>
                    <a:pt x="2607" y="2138"/>
                    <a:pt x="2281" y="1161"/>
                    <a:pt x="1604" y="334"/>
                  </a:cubicBezTo>
                  <a:cubicBezTo>
                    <a:pt x="1425" y="109"/>
                    <a:pt x="126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49"/>
            <p:cNvSpPr/>
            <p:nvPr/>
          </p:nvSpPr>
          <p:spPr>
            <a:xfrm>
              <a:off x="5678663" y="2847050"/>
              <a:ext cx="66425" cy="84275"/>
            </a:xfrm>
            <a:custGeom>
              <a:avLst/>
              <a:gdLst/>
              <a:ahLst/>
              <a:cxnLst/>
              <a:rect l="l" t="t" r="r" b="b"/>
              <a:pathLst>
                <a:path w="2657" h="3371" extrusionOk="0">
                  <a:moveTo>
                    <a:pt x="1999" y="0"/>
                  </a:moveTo>
                  <a:cubicBezTo>
                    <a:pt x="1964" y="0"/>
                    <a:pt x="1925" y="6"/>
                    <a:pt x="1880" y="20"/>
                  </a:cubicBezTo>
                  <a:cubicBezTo>
                    <a:pt x="952" y="270"/>
                    <a:pt x="25" y="1474"/>
                    <a:pt x="0" y="2451"/>
                  </a:cubicBezTo>
                  <a:cubicBezTo>
                    <a:pt x="0" y="3087"/>
                    <a:pt x="91" y="3370"/>
                    <a:pt x="382" y="3370"/>
                  </a:cubicBezTo>
                  <a:cubicBezTo>
                    <a:pt x="549" y="3370"/>
                    <a:pt x="782" y="3277"/>
                    <a:pt x="1103" y="3103"/>
                  </a:cubicBezTo>
                  <a:cubicBezTo>
                    <a:pt x="1203" y="3027"/>
                    <a:pt x="1328" y="2977"/>
                    <a:pt x="1429" y="2902"/>
                  </a:cubicBezTo>
                  <a:cubicBezTo>
                    <a:pt x="2356" y="2301"/>
                    <a:pt x="2657" y="1323"/>
                    <a:pt x="2281" y="296"/>
                  </a:cubicBezTo>
                  <a:cubicBezTo>
                    <a:pt x="2219" y="131"/>
                    <a:pt x="2157" y="0"/>
                    <a:pt x="1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49"/>
            <p:cNvSpPr/>
            <p:nvPr/>
          </p:nvSpPr>
          <p:spPr>
            <a:xfrm>
              <a:off x="5745063" y="2626975"/>
              <a:ext cx="127850" cy="72175"/>
            </a:xfrm>
            <a:custGeom>
              <a:avLst/>
              <a:gdLst/>
              <a:ahLst/>
              <a:cxnLst/>
              <a:rect l="l" t="t" r="r" b="b"/>
              <a:pathLst>
                <a:path w="5114" h="2887" extrusionOk="0">
                  <a:moveTo>
                    <a:pt x="1504" y="1"/>
                  </a:moveTo>
                  <a:cubicBezTo>
                    <a:pt x="1204" y="51"/>
                    <a:pt x="853" y="151"/>
                    <a:pt x="502" y="276"/>
                  </a:cubicBezTo>
                  <a:cubicBezTo>
                    <a:pt x="101" y="427"/>
                    <a:pt x="1" y="677"/>
                    <a:pt x="101" y="1053"/>
                  </a:cubicBezTo>
                  <a:cubicBezTo>
                    <a:pt x="301" y="1855"/>
                    <a:pt x="702" y="2432"/>
                    <a:pt x="1504" y="2708"/>
                  </a:cubicBezTo>
                  <a:cubicBezTo>
                    <a:pt x="1851" y="2836"/>
                    <a:pt x="2193" y="2887"/>
                    <a:pt x="2531" y="2887"/>
                  </a:cubicBezTo>
                  <a:cubicBezTo>
                    <a:pt x="3320" y="2887"/>
                    <a:pt x="4091" y="2610"/>
                    <a:pt x="4863" y="2382"/>
                  </a:cubicBezTo>
                  <a:cubicBezTo>
                    <a:pt x="5088" y="2332"/>
                    <a:pt x="5114" y="2081"/>
                    <a:pt x="4938" y="1880"/>
                  </a:cubicBezTo>
                  <a:cubicBezTo>
                    <a:pt x="4738" y="1680"/>
                    <a:pt x="4562" y="1479"/>
                    <a:pt x="4337" y="1304"/>
                  </a:cubicBezTo>
                  <a:cubicBezTo>
                    <a:pt x="3509" y="677"/>
                    <a:pt x="2682" y="5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49"/>
            <p:cNvSpPr/>
            <p:nvPr/>
          </p:nvSpPr>
          <p:spPr>
            <a:xfrm>
              <a:off x="5780163" y="2355900"/>
              <a:ext cx="67675" cy="35525"/>
            </a:xfrm>
            <a:custGeom>
              <a:avLst/>
              <a:gdLst/>
              <a:ahLst/>
              <a:cxnLst/>
              <a:rect l="l" t="t" r="r" b="b"/>
              <a:pathLst>
                <a:path w="2707" h="1421" extrusionOk="0">
                  <a:moveTo>
                    <a:pt x="1463" y="1"/>
                  </a:moveTo>
                  <a:cubicBezTo>
                    <a:pt x="952" y="1"/>
                    <a:pt x="412" y="217"/>
                    <a:pt x="151" y="593"/>
                  </a:cubicBezTo>
                  <a:cubicBezTo>
                    <a:pt x="0" y="819"/>
                    <a:pt x="100" y="994"/>
                    <a:pt x="326" y="1119"/>
                  </a:cubicBezTo>
                  <a:cubicBezTo>
                    <a:pt x="652" y="1295"/>
                    <a:pt x="1003" y="1345"/>
                    <a:pt x="1404" y="1420"/>
                  </a:cubicBezTo>
                  <a:cubicBezTo>
                    <a:pt x="1654" y="1345"/>
                    <a:pt x="1955" y="1295"/>
                    <a:pt x="2206" y="1144"/>
                  </a:cubicBezTo>
                  <a:cubicBezTo>
                    <a:pt x="2707" y="819"/>
                    <a:pt x="2707" y="543"/>
                    <a:pt x="2206" y="192"/>
                  </a:cubicBezTo>
                  <a:cubicBezTo>
                    <a:pt x="1997" y="62"/>
                    <a:pt x="1734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49"/>
            <p:cNvSpPr/>
            <p:nvPr/>
          </p:nvSpPr>
          <p:spPr>
            <a:xfrm>
              <a:off x="5983163" y="2734150"/>
              <a:ext cx="119700" cy="63900"/>
            </a:xfrm>
            <a:custGeom>
              <a:avLst/>
              <a:gdLst/>
              <a:ahLst/>
              <a:cxnLst/>
              <a:rect l="l" t="t" r="r" b="b"/>
              <a:pathLst>
                <a:path w="4788" h="2556" extrusionOk="0">
                  <a:moveTo>
                    <a:pt x="2100" y="1"/>
                  </a:moveTo>
                  <a:cubicBezTo>
                    <a:pt x="1518" y="1"/>
                    <a:pt x="924" y="174"/>
                    <a:pt x="326" y="576"/>
                  </a:cubicBezTo>
                  <a:cubicBezTo>
                    <a:pt x="26" y="776"/>
                    <a:pt x="1" y="977"/>
                    <a:pt x="151" y="1253"/>
                  </a:cubicBezTo>
                  <a:cubicBezTo>
                    <a:pt x="577" y="2105"/>
                    <a:pt x="1304" y="2456"/>
                    <a:pt x="2181" y="2556"/>
                  </a:cubicBezTo>
                  <a:cubicBezTo>
                    <a:pt x="3108" y="2506"/>
                    <a:pt x="3860" y="2130"/>
                    <a:pt x="4537" y="1553"/>
                  </a:cubicBezTo>
                  <a:cubicBezTo>
                    <a:pt x="4788" y="1353"/>
                    <a:pt x="4762" y="1077"/>
                    <a:pt x="4512" y="902"/>
                  </a:cubicBezTo>
                  <a:cubicBezTo>
                    <a:pt x="3745" y="356"/>
                    <a:pt x="2934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49"/>
            <p:cNvSpPr/>
            <p:nvPr/>
          </p:nvSpPr>
          <p:spPr>
            <a:xfrm>
              <a:off x="6117238" y="2444725"/>
              <a:ext cx="89000" cy="46425"/>
            </a:xfrm>
            <a:custGeom>
              <a:avLst/>
              <a:gdLst/>
              <a:ahLst/>
              <a:cxnLst/>
              <a:rect l="l" t="t" r="r" b="b"/>
              <a:pathLst>
                <a:path w="3560" h="1857" extrusionOk="0">
                  <a:moveTo>
                    <a:pt x="1539" y="0"/>
                  </a:moveTo>
                  <a:cubicBezTo>
                    <a:pt x="1183" y="0"/>
                    <a:pt x="796" y="102"/>
                    <a:pt x="377" y="323"/>
                  </a:cubicBezTo>
                  <a:cubicBezTo>
                    <a:pt x="51" y="499"/>
                    <a:pt x="1" y="699"/>
                    <a:pt x="277" y="975"/>
                  </a:cubicBezTo>
                  <a:cubicBezTo>
                    <a:pt x="828" y="1576"/>
                    <a:pt x="1555" y="1802"/>
                    <a:pt x="2357" y="1852"/>
                  </a:cubicBezTo>
                  <a:cubicBezTo>
                    <a:pt x="2399" y="1855"/>
                    <a:pt x="2440" y="1857"/>
                    <a:pt x="2481" y="1857"/>
                  </a:cubicBezTo>
                  <a:cubicBezTo>
                    <a:pt x="2754" y="1857"/>
                    <a:pt x="2997" y="1786"/>
                    <a:pt x="3259" y="1677"/>
                  </a:cubicBezTo>
                  <a:cubicBezTo>
                    <a:pt x="3460" y="1576"/>
                    <a:pt x="3560" y="1451"/>
                    <a:pt x="3435" y="1251"/>
                  </a:cubicBezTo>
                  <a:cubicBezTo>
                    <a:pt x="2937" y="479"/>
                    <a:pt x="2310" y="0"/>
                    <a:pt x="1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49"/>
            <p:cNvSpPr/>
            <p:nvPr/>
          </p:nvSpPr>
          <p:spPr>
            <a:xfrm>
              <a:off x="6093338" y="2108650"/>
              <a:ext cx="117750" cy="117350"/>
            </a:xfrm>
            <a:custGeom>
              <a:avLst/>
              <a:gdLst/>
              <a:ahLst/>
              <a:cxnLst/>
              <a:rect l="l" t="t" r="r" b="b"/>
              <a:pathLst>
                <a:path w="4710" h="4694" extrusionOk="0">
                  <a:moveTo>
                    <a:pt x="4279" y="1"/>
                  </a:moveTo>
                  <a:cubicBezTo>
                    <a:pt x="4211" y="1"/>
                    <a:pt x="4132" y="3"/>
                    <a:pt x="4040" y="7"/>
                  </a:cubicBezTo>
                  <a:cubicBezTo>
                    <a:pt x="3363" y="32"/>
                    <a:pt x="2711" y="232"/>
                    <a:pt x="2135" y="608"/>
                  </a:cubicBezTo>
                  <a:cubicBezTo>
                    <a:pt x="857" y="1435"/>
                    <a:pt x="355" y="2714"/>
                    <a:pt x="80" y="4142"/>
                  </a:cubicBezTo>
                  <a:cubicBezTo>
                    <a:pt x="0" y="4560"/>
                    <a:pt x="15" y="4693"/>
                    <a:pt x="300" y="4693"/>
                  </a:cubicBezTo>
                  <a:cubicBezTo>
                    <a:pt x="374" y="4693"/>
                    <a:pt x="467" y="4684"/>
                    <a:pt x="581" y="4669"/>
                  </a:cubicBezTo>
                  <a:cubicBezTo>
                    <a:pt x="2987" y="4368"/>
                    <a:pt x="4416" y="3265"/>
                    <a:pt x="4666" y="633"/>
                  </a:cubicBezTo>
                  <a:cubicBezTo>
                    <a:pt x="4709" y="95"/>
                    <a:pt x="4697" y="1"/>
                    <a:pt x="4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49"/>
            <p:cNvSpPr/>
            <p:nvPr/>
          </p:nvSpPr>
          <p:spPr>
            <a:xfrm>
              <a:off x="5752588" y="2764350"/>
              <a:ext cx="61425" cy="125900"/>
            </a:xfrm>
            <a:custGeom>
              <a:avLst/>
              <a:gdLst/>
              <a:ahLst/>
              <a:cxnLst/>
              <a:rect l="l" t="t" r="r" b="b"/>
              <a:pathLst>
                <a:path w="2457" h="5036" extrusionOk="0">
                  <a:moveTo>
                    <a:pt x="1194" y="1"/>
                  </a:moveTo>
                  <a:cubicBezTo>
                    <a:pt x="1053" y="1"/>
                    <a:pt x="915" y="82"/>
                    <a:pt x="777" y="270"/>
                  </a:cubicBezTo>
                  <a:cubicBezTo>
                    <a:pt x="301" y="1022"/>
                    <a:pt x="101" y="1824"/>
                    <a:pt x="51" y="3027"/>
                  </a:cubicBezTo>
                  <a:cubicBezTo>
                    <a:pt x="0" y="3478"/>
                    <a:pt x="301" y="4155"/>
                    <a:pt x="677" y="4807"/>
                  </a:cubicBezTo>
                  <a:cubicBezTo>
                    <a:pt x="780" y="4960"/>
                    <a:pt x="882" y="5035"/>
                    <a:pt x="984" y="5035"/>
                  </a:cubicBezTo>
                  <a:cubicBezTo>
                    <a:pt x="1083" y="5035"/>
                    <a:pt x="1181" y="4966"/>
                    <a:pt x="1279" y="4832"/>
                  </a:cubicBezTo>
                  <a:cubicBezTo>
                    <a:pt x="1855" y="4055"/>
                    <a:pt x="2306" y="3228"/>
                    <a:pt x="2381" y="2275"/>
                  </a:cubicBezTo>
                  <a:cubicBezTo>
                    <a:pt x="2457" y="1473"/>
                    <a:pt x="2206" y="771"/>
                    <a:pt x="1630" y="220"/>
                  </a:cubicBezTo>
                  <a:cubicBezTo>
                    <a:pt x="1479" y="82"/>
                    <a:pt x="1335" y="1"/>
                    <a:pt x="1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49"/>
            <p:cNvSpPr/>
            <p:nvPr/>
          </p:nvSpPr>
          <p:spPr>
            <a:xfrm>
              <a:off x="6115988" y="2013475"/>
              <a:ext cx="113725" cy="90500"/>
            </a:xfrm>
            <a:custGeom>
              <a:avLst/>
              <a:gdLst/>
              <a:ahLst/>
              <a:cxnLst/>
              <a:rect l="l" t="t" r="r" b="b"/>
              <a:pathLst>
                <a:path w="4549" h="3620" extrusionOk="0">
                  <a:moveTo>
                    <a:pt x="4132" y="1"/>
                  </a:moveTo>
                  <a:cubicBezTo>
                    <a:pt x="4095" y="1"/>
                    <a:pt x="4055" y="2"/>
                    <a:pt x="4011" y="4"/>
                  </a:cubicBezTo>
                  <a:cubicBezTo>
                    <a:pt x="2382" y="155"/>
                    <a:pt x="1204" y="932"/>
                    <a:pt x="502" y="2410"/>
                  </a:cubicBezTo>
                  <a:cubicBezTo>
                    <a:pt x="1" y="3463"/>
                    <a:pt x="126" y="3613"/>
                    <a:pt x="1254" y="3613"/>
                  </a:cubicBezTo>
                  <a:cubicBezTo>
                    <a:pt x="1326" y="3617"/>
                    <a:pt x="1396" y="3619"/>
                    <a:pt x="1465" y="3619"/>
                  </a:cubicBezTo>
                  <a:cubicBezTo>
                    <a:pt x="2673" y="3619"/>
                    <a:pt x="3462" y="3000"/>
                    <a:pt x="3936" y="1909"/>
                  </a:cubicBezTo>
                  <a:cubicBezTo>
                    <a:pt x="4136" y="1458"/>
                    <a:pt x="4287" y="1007"/>
                    <a:pt x="4412" y="556"/>
                  </a:cubicBezTo>
                  <a:cubicBezTo>
                    <a:pt x="4549" y="123"/>
                    <a:pt x="4499" y="1"/>
                    <a:pt x="4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49"/>
            <p:cNvSpPr/>
            <p:nvPr/>
          </p:nvSpPr>
          <p:spPr>
            <a:xfrm>
              <a:off x="5684288" y="2327475"/>
              <a:ext cx="88150" cy="83450"/>
            </a:xfrm>
            <a:custGeom>
              <a:avLst/>
              <a:gdLst/>
              <a:ahLst/>
              <a:cxnLst/>
              <a:rect l="l" t="t" r="r" b="b"/>
              <a:pathLst>
                <a:path w="3526" h="3338" extrusionOk="0">
                  <a:moveTo>
                    <a:pt x="3123" y="0"/>
                  </a:moveTo>
                  <a:cubicBezTo>
                    <a:pt x="3066" y="0"/>
                    <a:pt x="3002" y="8"/>
                    <a:pt x="2933" y="26"/>
                  </a:cubicBezTo>
                  <a:cubicBezTo>
                    <a:pt x="2031" y="251"/>
                    <a:pt x="1304" y="728"/>
                    <a:pt x="677" y="1404"/>
                  </a:cubicBezTo>
                  <a:cubicBezTo>
                    <a:pt x="377" y="1755"/>
                    <a:pt x="151" y="2156"/>
                    <a:pt x="76" y="2607"/>
                  </a:cubicBezTo>
                  <a:cubicBezTo>
                    <a:pt x="1" y="3134"/>
                    <a:pt x="176" y="3334"/>
                    <a:pt x="727" y="3334"/>
                  </a:cubicBezTo>
                  <a:cubicBezTo>
                    <a:pt x="754" y="3337"/>
                    <a:pt x="780" y="3338"/>
                    <a:pt x="806" y="3338"/>
                  </a:cubicBezTo>
                  <a:cubicBezTo>
                    <a:pt x="1026" y="3338"/>
                    <a:pt x="1230" y="3248"/>
                    <a:pt x="1454" y="3159"/>
                  </a:cubicBezTo>
                  <a:cubicBezTo>
                    <a:pt x="2607" y="2657"/>
                    <a:pt x="3259" y="1755"/>
                    <a:pt x="3484" y="502"/>
                  </a:cubicBezTo>
                  <a:cubicBezTo>
                    <a:pt x="3526" y="191"/>
                    <a:pt x="3396" y="0"/>
                    <a:pt x="3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49"/>
            <p:cNvSpPr/>
            <p:nvPr/>
          </p:nvSpPr>
          <p:spPr>
            <a:xfrm>
              <a:off x="5623163" y="2643900"/>
              <a:ext cx="55525" cy="53875"/>
            </a:xfrm>
            <a:custGeom>
              <a:avLst/>
              <a:gdLst/>
              <a:ahLst/>
              <a:cxnLst/>
              <a:rect l="l" t="t" r="r" b="b"/>
              <a:pathLst>
                <a:path w="2221" h="2155" extrusionOk="0">
                  <a:moveTo>
                    <a:pt x="1869" y="0"/>
                  </a:moveTo>
                  <a:cubicBezTo>
                    <a:pt x="1819" y="0"/>
                    <a:pt x="1769" y="0"/>
                    <a:pt x="1719" y="26"/>
                  </a:cubicBezTo>
                  <a:cubicBezTo>
                    <a:pt x="1067" y="151"/>
                    <a:pt x="115" y="1128"/>
                    <a:pt x="40" y="1805"/>
                  </a:cubicBezTo>
                  <a:cubicBezTo>
                    <a:pt x="0" y="2042"/>
                    <a:pt x="101" y="2155"/>
                    <a:pt x="268" y="2155"/>
                  </a:cubicBezTo>
                  <a:cubicBezTo>
                    <a:pt x="313" y="2155"/>
                    <a:pt x="363" y="2147"/>
                    <a:pt x="416" y="2131"/>
                  </a:cubicBezTo>
                  <a:cubicBezTo>
                    <a:pt x="791" y="2031"/>
                    <a:pt x="1167" y="1880"/>
                    <a:pt x="1518" y="1655"/>
                  </a:cubicBezTo>
                  <a:cubicBezTo>
                    <a:pt x="1994" y="1354"/>
                    <a:pt x="2170" y="903"/>
                    <a:pt x="2220" y="351"/>
                  </a:cubicBezTo>
                  <a:cubicBezTo>
                    <a:pt x="2220" y="101"/>
                    <a:pt x="2095" y="0"/>
                    <a:pt x="1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49"/>
            <p:cNvSpPr/>
            <p:nvPr/>
          </p:nvSpPr>
          <p:spPr>
            <a:xfrm>
              <a:off x="5797688" y="2305525"/>
              <a:ext cx="87125" cy="43675"/>
            </a:xfrm>
            <a:custGeom>
              <a:avLst/>
              <a:gdLst/>
              <a:ahLst/>
              <a:cxnLst/>
              <a:rect l="l" t="t" r="r" b="b"/>
              <a:pathLst>
                <a:path w="3485" h="1747" extrusionOk="0">
                  <a:moveTo>
                    <a:pt x="1916" y="0"/>
                  </a:moveTo>
                  <a:cubicBezTo>
                    <a:pt x="1223" y="0"/>
                    <a:pt x="714" y="390"/>
                    <a:pt x="252" y="804"/>
                  </a:cubicBezTo>
                  <a:cubicBezTo>
                    <a:pt x="1" y="1004"/>
                    <a:pt x="101" y="1230"/>
                    <a:pt x="352" y="1405"/>
                  </a:cubicBezTo>
                  <a:cubicBezTo>
                    <a:pt x="682" y="1633"/>
                    <a:pt x="1163" y="1747"/>
                    <a:pt x="1652" y="1747"/>
                  </a:cubicBezTo>
                  <a:cubicBezTo>
                    <a:pt x="2240" y="1747"/>
                    <a:pt x="2840" y="1583"/>
                    <a:pt x="3209" y="1255"/>
                  </a:cubicBezTo>
                  <a:cubicBezTo>
                    <a:pt x="3485" y="1029"/>
                    <a:pt x="3485" y="804"/>
                    <a:pt x="3259" y="578"/>
                  </a:cubicBezTo>
                  <a:cubicBezTo>
                    <a:pt x="2883" y="227"/>
                    <a:pt x="2482" y="2"/>
                    <a:pt x="1981" y="2"/>
                  </a:cubicBezTo>
                  <a:cubicBezTo>
                    <a:pt x="1959" y="1"/>
                    <a:pt x="1938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49"/>
            <p:cNvSpPr/>
            <p:nvPr/>
          </p:nvSpPr>
          <p:spPr>
            <a:xfrm>
              <a:off x="5914238" y="2131600"/>
              <a:ext cx="91500" cy="98575"/>
            </a:xfrm>
            <a:custGeom>
              <a:avLst/>
              <a:gdLst/>
              <a:ahLst/>
              <a:cxnLst/>
              <a:rect l="l" t="t" r="r" b="b"/>
              <a:pathLst>
                <a:path w="3660" h="3943" extrusionOk="0">
                  <a:moveTo>
                    <a:pt x="3114" y="1"/>
                  </a:moveTo>
                  <a:cubicBezTo>
                    <a:pt x="2968" y="1"/>
                    <a:pt x="2813" y="59"/>
                    <a:pt x="2682" y="116"/>
                  </a:cubicBezTo>
                  <a:cubicBezTo>
                    <a:pt x="1755" y="517"/>
                    <a:pt x="978" y="1144"/>
                    <a:pt x="402" y="1996"/>
                  </a:cubicBezTo>
                  <a:cubicBezTo>
                    <a:pt x="151" y="2397"/>
                    <a:pt x="26" y="2848"/>
                    <a:pt x="1" y="3375"/>
                  </a:cubicBezTo>
                  <a:cubicBezTo>
                    <a:pt x="1" y="3759"/>
                    <a:pt x="128" y="3943"/>
                    <a:pt x="428" y="3943"/>
                  </a:cubicBezTo>
                  <a:cubicBezTo>
                    <a:pt x="481" y="3943"/>
                    <a:pt x="539" y="3937"/>
                    <a:pt x="602" y="3926"/>
                  </a:cubicBezTo>
                  <a:cubicBezTo>
                    <a:pt x="1880" y="3700"/>
                    <a:pt x="2808" y="3274"/>
                    <a:pt x="3234" y="1821"/>
                  </a:cubicBezTo>
                  <a:cubicBezTo>
                    <a:pt x="3334" y="1495"/>
                    <a:pt x="3409" y="1144"/>
                    <a:pt x="3484" y="818"/>
                  </a:cubicBezTo>
                  <a:cubicBezTo>
                    <a:pt x="3535" y="568"/>
                    <a:pt x="3660" y="317"/>
                    <a:pt x="3409" y="116"/>
                  </a:cubicBezTo>
                  <a:cubicBezTo>
                    <a:pt x="3324" y="32"/>
                    <a:pt x="3222" y="1"/>
                    <a:pt x="3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49"/>
            <p:cNvSpPr/>
            <p:nvPr/>
          </p:nvSpPr>
          <p:spPr>
            <a:xfrm>
              <a:off x="5909863" y="2950900"/>
              <a:ext cx="85225" cy="96150"/>
            </a:xfrm>
            <a:custGeom>
              <a:avLst/>
              <a:gdLst/>
              <a:ahLst/>
              <a:cxnLst/>
              <a:rect l="l" t="t" r="r" b="b"/>
              <a:pathLst>
                <a:path w="3409" h="3846" extrusionOk="0">
                  <a:moveTo>
                    <a:pt x="951" y="1"/>
                  </a:moveTo>
                  <a:cubicBezTo>
                    <a:pt x="935" y="1"/>
                    <a:pt x="919" y="1"/>
                    <a:pt x="902" y="1"/>
                  </a:cubicBezTo>
                  <a:cubicBezTo>
                    <a:pt x="201" y="26"/>
                    <a:pt x="0" y="252"/>
                    <a:pt x="126" y="954"/>
                  </a:cubicBezTo>
                  <a:cubicBezTo>
                    <a:pt x="326" y="2207"/>
                    <a:pt x="1128" y="2984"/>
                    <a:pt x="2181" y="3535"/>
                  </a:cubicBezTo>
                  <a:cubicBezTo>
                    <a:pt x="2401" y="3663"/>
                    <a:pt x="2621" y="3846"/>
                    <a:pt x="2851" y="3846"/>
                  </a:cubicBezTo>
                  <a:cubicBezTo>
                    <a:pt x="2935" y="3846"/>
                    <a:pt x="3021" y="3821"/>
                    <a:pt x="3108" y="3761"/>
                  </a:cubicBezTo>
                  <a:cubicBezTo>
                    <a:pt x="3409" y="3560"/>
                    <a:pt x="3208" y="3184"/>
                    <a:pt x="3258" y="2883"/>
                  </a:cubicBezTo>
                  <a:cubicBezTo>
                    <a:pt x="3258" y="2508"/>
                    <a:pt x="3208" y="2132"/>
                    <a:pt x="3133" y="1781"/>
                  </a:cubicBezTo>
                  <a:cubicBezTo>
                    <a:pt x="2936" y="769"/>
                    <a:pt x="1961" y="1"/>
                    <a:pt x="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49"/>
            <p:cNvSpPr/>
            <p:nvPr/>
          </p:nvSpPr>
          <p:spPr>
            <a:xfrm>
              <a:off x="5854713" y="2583125"/>
              <a:ext cx="108425" cy="63000"/>
            </a:xfrm>
            <a:custGeom>
              <a:avLst/>
              <a:gdLst/>
              <a:ahLst/>
              <a:cxnLst/>
              <a:rect l="l" t="t" r="r" b="b"/>
              <a:pathLst>
                <a:path w="4337" h="2520" extrusionOk="0">
                  <a:moveTo>
                    <a:pt x="1530" y="0"/>
                  </a:moveTo>
                  <a:cubicBezTo>
                    <a:pt x="1354" y="0"/>
                    <a:pt x="1204" y="25"/>
                    <a:pt x="1053" y="101"/>
                  </a:cubicBezTo>
                  <a:cubicBezTo>
                    <a:pt x="151" y="401"/>
                    <a:pt x="1" y="978"/>
                    <a:pt x="652" y="1655"/>
                  </a:cubicBezTo>
                  <a:cubicBezTo>
                    <a:pt x="1274" y="2254"/>
                    <a:pt x="2035" y="2520"/>
                    <a:pt x="2845" y="2520"/>
                  </a:cubicBezTo>
                  <a:cubicBezTo>
                    <a:pt x="2949" y="2520"/>
                    <a:pt x="3053" y="2515"/>
                    <a:pt x="3159" y="2507"/>
                  </a:cubicBezTo>
                  <a:cubicBezTo>
                    <a:pt x="4136" y="2431"/>
                    <a:pt x="4337" y="2431"/>
                    <a:pt x="3685" y="1429"/>
                  </a:cubicBezTo>
                  <a:cubicBezTo>
                    <a:pt x="3585" y="1279"/>
                    <a:pt x="3509" y="1153"/>
                    <a:pt x="3434" y="1028"/>
                  </a:cubicBezTo>
                  <a:cubicBezTo>
                    <a:pt x="2958" y="376"/>
                    <a:pt x="2281" y="76"/>
                    <a:pt x="1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49"/>
            <p:cNvSpPr/>
            <p:nvPr/>
          </p:nvSpPr>
          <p:spPr>
            <a:xfrm>
              <a:off x="5861613" y="2644950"/>
              <a:ext cx="53275" cy="31075"/>
            </a:xfrm>
            <a:custGeom>
              <a:avLst/>
              <a:gdLst/>
              <a:ahLst/>
              <a:cxnLst/>
              <a:rect l="l" t="t" r="r" b="b"/>
              <a:pathLst>
                <a:path w="2131" h="1243" extrusionOk="0">
                  <a:moveTo>
                    <a:pt x="488" y="0"/>
                  </a:moveTo>
                  <a:cubicBezTo>
                    <a:pt x="337" y="0"/>
                    <a:pt x="175" y="45"/>
                    <a:pt x="76" y="184"/>
                  </a:cubicBezTo>
                  <a:cubicBezTo>
                    <a:pt x="0" y="359"/>
                    <a:pt x="101" y="535"/>
                    <a:pt x="201" y="685"/>
                  </a:cubicBezTo>
                  <a:cubicBezTo>
                    <a:pt x="459" y="1061"/>
                    <a:pt x="828" y="1239"/>
                    <a:pt x="1266" y="1239"/>
                  </a:cubicBezTo>
                  <a:cubicBezTo>
                    <a:pt x="1295" y="1239"/>
                    <a:pt x="1324" y="1238"/>
                    <a:pt x="1354" y="1237"/>
                  </a:cubicBezTo>
                  <a:cubicBezTo>
                    <a:pt x="1429" y="1237"/>
                    <a:pt x="1504" y="1243"/>
                    <a:pt x="1579" y="1243"/>
                  </a:cubicBezTo>
                  <a:cubicBezTo>
                    <a:pt x="1655" y="1243"/>
                    <a:pt x="1730" y="1237"/>
                    <a:pt x="1805" y="1212"/>
                  </a:cubicBezTo>
                  <a:cubicBezTo>
                    <a:pt x="2030" y="1136"/>
                    <a:pt x="2131" y="986"/>
                    <a:pt x="1955" y="786"/>
                  </a:cubicBezTo>
                  <a:cubicBezTo>
                    <a:pt x="1579" y="385"/>
                    <a:pt x="1153" y="59"/>
                    <a:pt x="602" y="9"/>
                  </a:cubicBezTo>
                  <a:cubicBezTo>
                    <a:pt x="566" y="3"/>
                    <a:pt x="527" y="0"/>
                    <a:pt x="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49"/>
            <p:cNvSpPr/>
            <p:nvPr/>
          </p:nvSpPr>
          <p:spPr>
            <a:xfrm>
              <a:off x="5854088" y="2090100"/>
              <a:ext cx="67075" cy="120075"/>
            </a:xfrm>
            <a:custGeom>
              <a:avLst/>
              <a:gdLst/>
              <a:ahLst/>
              <a:cxnLst/>
              <a:rect l="l" t="t" r="r" b="b"/>
              <a:pathLst>
                <a:path w="2683" h="4803" extrusionOk="0">
                  <a:moveTo>
                    <a:pt x="1730" y="0"/>
                  </a:moveTo>
                  <a:cubicBezTo>
                    <a:pt x="1594" y="0"/>
                    <a:pt x="1452" y="100"/>
                    <a:pt x="1304" y="298"/>
                  </a:cubicBezTo>
                  <a:cubicBezTo>
                    <a:pt x="1053" y="624"/>
                    <a:pt x="778" y="999"/>
                    <a:pt x="577" y="1375"/>
                  </a:cubicBezTo>
                  <a:cubicBezTo>
                    <a:pt x="201" y="2002"/>
                    <a:pt x="1" y="2704"/>
                    <a:pt x="201" y="3456"/>
                  </a:cubicBezTo>
                  <a:cubicBezTo>
                    <a:pt x="326" y="3907"/>
                    <a:pt x="677" y="4208"/>
                    <a:pt x="928" y="4558"/>
                  </a:cubicBezTo>
                  <a:cubicBezTo>
                    <a:pt x="1053" y="4734"/>
                    <a:pt x="1166" y="4803"/>
                    <a:pt x="1273" y="4803"/>
                  </a:cubicBezTo>
                  <a:cubicBezTo>
                    <a:pt x="1379" y="4803"/>
                    <a:pt x="1479" y="4734"/>
                    <a:pt x="1580" y="4634"/>
                  </a:cubicBezTo>
                  <a:cubicBezTo>
                    <a:pt x="2206" y="4007"/>
                    <a:pt x="2682" y="3305"/>
                    <a:pt x="2632" y="2328"/>
                  </a:cubicBezTo>
                  <a:cubicBezTo>
                    <a:pt x="2657" y="1651"/>
                    <a:pt x="2482" y="974"/>
                    <a:pt x="2131" y="323"/>
                  </a:cubicBezTo>
                  <a:cubicBezTo>
                    <a:pt x="2004" y="107"/>
                    <a:pt x="1870" y="0"/>
                    <a:pt x="1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49"/>
            <p:cNvSpPr/>
            <p:nvPr/>
          </p:nvSpPr>
          <p:spPr>
            <a:xfrm>
              <a:off x="5850963" y="1849325"/>
              <a:ext cx="109050" cy="76550"/>
            </a:xfrm>
            <a:custGeom>
              <a:avLst/>
              <a:gdLst/>
              <a:ahLst/>
              <a:cxnLst/>
              <a:rect l="l" t="t" r="r" b="b"/>
              <a:pathLst>
                <a:path w="4362" h="3062" extrusionOk="0">
                  <a:moveTo>
                    <a:pt x="2809" y="0"/>
                  </a:moveTo>
                  <a:cubicBezTo>
                    <a:pt x="2258" y="0"/>
                    <a:pt x="1720" y="154"/>
                    <a:pt x="1203" y="380"/>
                  </a:cubicBezTo>
                  <a:cubicBezTo>
                    <a:pt x="426" y="731"/>
                    <a:pt x="25" y="1382"/>
                    <a:pt x="0" y="2234"/>
                  </a:cubicBezTo>
                  <a:cubicBezTo>
                    <a:pt x="0" y="2836"/>
                    <a:pt x="201" y="3062"/>
                    <a:pt x="852" y="3062"/>
                  </a:cubicBezTo>
                  <a:cubicBezTo>
                    <a:pt x="2281" y="3036"/>
                    <a:pt x="3334" y="2335"/>
                    <a:pt x="4060" y="1132"/>
                  </a:cubicBezTo>
                  <a:cubicBezTo>
                    <a:pt x="4361" y="630"/>
                    <a:pt x="4261" y="355"/>
                    <a:pt x="3735" y="154"/>
                  </a:cubicBezTo>
                  <a:cubicBezTo>
                    <a:pt x="3423" y="47"/>
                    <a:pt x="3114" y="0"/>
                    <a:pt x="2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49"/>
            <p:cNvSpPr/>
            <p:nvPr/>
          </p:nvSpPr>
          <p:spPr>
            <a:xfrm>
              <a:off x="5880413" y="2412625"/>
              <a:ext cx="112800" cy="67150"/>
            </a:xfrm>
            <a:custGeom>
              <a:avLst/>
              <a:gdLst/>
              <a:ahLst/>
              <a:cxnLst/>
              <a:rect l="l" t="t" r="r" b="b"/>
              <a:pathLst>
                <a:path w="4512" h="2686" extrusionOk="0">
                  <a:moveTo>
                    <a:pt x="2786" y="1"/>
                  </a:moveTo>
                  <a:cubicBezTo>
                    <a:pt x="2751" y="1"/>
                    <a:pt x="2717" y="2"/>
                    <a:pt x="2682" y="3"/>
                  </a:cubicBezTo>
                  <a:cubicBezTo>
                    <a:pt x="1679" y="53"/>
                    <a:pt x="1103" y="705"/>
                    <a:pt x="577" y="1432"/>
                  </a:cubicBezTo>
                  <a:cubicBezTo>
                    <a:pt x="376" y="1708"/>
                    <a:pt x="0" y="1958"/>
                    <a:pt x="176" y="2309"/>
                  </a:cubicBezTo>
                  <a:cubicBezTo>
                    <a:pt x="376" y="2685"/>
                    <a:pt x="827" y="2585"/>
                    <a:pt x="1078" y="2635"/>
                  </a:cubicBezTo>
                  <a:cubicBezTo>
                    <a:pt x="2381" y="2610"/>
                    <a:pt x="3434" y="2234"/>
                    <a:pt x="4236" y="1307"/>
                  </a:cubicBezTo>
                  <a:cubicBezTo>
                    <a:pt x="4512" y="981"/>
                    <a:pt x="4486" y="705"/>
                    <a:pt x="4136" y="454"/>
                  </a:cubicBezTo>
                  <a:cubicBezTo>
                    <a:pt x="3737" y="173"/>
                    <a:pt x="3293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49"/>
            <p:cNvSpPr/>
            <p:nvPr/>
          </p:nvSpPr>
          <p:spPr>
            <a:xfrm>
              <a:off x="5912988" y="2018075"/>
              <a:ext cx="37625" cy="77925"/>
            </a:xfrm>
            <a:custGeom>
              <a:avLst/>
              <a:gdLst/>
              <a:ahLst/>
              <a:cxnLst/>
              <a:rect l="l" t="t" r="r" b="b"/>
              <a:pathLst>
                <a:path w="1505" h="3117" extrusionOk="0">
                  <a:moveTo>
                    <a:pt x="986" y="1"/>
                  </a:moveTo>
                  <a:cubicBezTo>
                    <a:pt x="781" y="1"/>
                    <a:pt x="620" y="128"/>
                    <a:pt x="477" y="271"/>
                  </a:cubicBezTo>
                  <a:cubicBezTo>
                    <a:pt x="326" y="422"/>
                    <a:pt x="251" y="597"/>
                    <a:pt x="176" y="823"/>
                  </a:cubicBezTo>
                  <a:cubicBezTo>
                    <a:pt x="1" y="1550"/>
                    <a:pt x="176" y="2226"/>
                    <a:pt x="502" y="2853"/>
                  </a:cubicBezTo>
                  <a:cubicBezTo>
                    <a:pt x="577" y="3028"/>
                    <a:pt x="671" y="3116"/>
                    <a:pt x="768" y="3116"/>
                  </a:cubicBezTo>
                  <a:cubicBezTo>
                    <a:pt x="865" y="3116"/>
                    <a:pt x="965" y="3028"/>
                    <a:pt x="1053" y="2853"/>
                  </a:cubicBezTo>
                  <a:cubicBezTo>
                    <a:pt x="1329" y="2327"/>
                    <a:pt x="1479" y="1750"/>
                    <a:pt x="1504" y="1149"/>
                  </a:cubicBezTo>
                  <a:cubicBezTo>
                    <a:pt x="1504" y="973"/>
                    <a:pt x="1479" y="773"/>
                    <a:pt x="1454" y="572"/>
                  </a:cubicBezTo>
                  <a:cubicBezTo>
                    <a:pt x="1404" y="347"/>
                    <a:pt x="1379" y="121"/>
                    <a:pt x="1128" y="21"/>
                  </a:cubicBezTo>
                  <a:cubicBezTo>
                    <a:pt x="1078" y="7"/>
                    <a:pt x="1031" y="1"/>
                    <a:pt x="9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9"/>
            <p:cNvSpPr/>
            <p:nvPr/>
          </p:nvSpPr>
          <p:spPr>
            <a:xfrm>
              <a:off x="5847813" y="1746025"/>
              <a:ext cx="77725" cy="104275"/>
            </a:xfrm>
            <a:custGeom>
              <a:avLst/>
              <a:gdLst/>
              <a:ahLst/>
              <a:cxnLst/>
              <a:rect l="l" t="t" r="r" b="b"/>
              <a:pathLst>
                <a:path w="3109" h="4171" extrusionOk="0">
                  <a:moveTo>
                    <a:pt x="2664" y="1"/>
                  </a:moveTo>
                  <a:cubicBezTo>
                    <a:pt x="2488" y="1"/>
                    <a:pt x="2335" y="155"/>
                    <a:pt x="2181" y="251"/>
                  </a:cubicBezTo>
                  <a:cubicBezTo>
                    <a:pt x="1580" y="627"/>
                    <a:pt x="1054" y="1103"/>
                    <a:pt x="628" y="1680"/>
                  </a:cubicBezTo>
                  <a:cubicBezTo>
                    <a:pt x="51" y="2407"/>
                    <a:pt x="1" y="3234"/>
                    <a:pt x="452" y="3935"/>
                  </a:cubicBezTo>
                  <a:cubicBezTo>
                    <a:pt x="562" y="4092"/>
                    <a:pt x="671" y="4170"/>
                    <a:pt x="812" y="4170"/>
                  </a:cubicBezTo>
                  <a:cubicBezTo>
                    <a:pt x="896" y="4170"/>
                    <a:pt x="991" y="4142"/>
                    <a:pt x="1104" y="4086"/>
                  </a:cubicBezTo>
                  <a:cubicBezTo>
                    <a:pt x="2432" y="3334"/>
                    <a:pt x="2883" y="2131"/>
                    <a:pt x="3009" y="752"/>
                  </a:cubicBezTo>
                  <a:cubicBezTo>
                    <a:pt x="2933" y="477"/>
                    <a:pt x="3109" y="176"/>
                    <a:pt x="2833" y="51"/>
                  </a:cubicBezTo>
                  <a:cubicBezTo>
                    <a:pt x="2774" y="15"/>
                    <a:pt x="2718" y="1"/>
                    <a:pt x="2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49"/>
            <p:cNvSpPr/>
            <p:nvPr/>
          </p:nvSpPr>
          <p:spPr>
            <a:xfrm>
              <a:off x="5807088" y="1939825"/>
              <a:ext cx="107800" cy="69375"/>
            </a:xfrm>
            <a:custGeom>
              <a:avLst/>
              <a:gdLst/>
              <a:ahLst/>
              <a:cxnLst/>
              <a:rect l="l" t="t" r="r" b="b"/>
              <a:pathLst>
                <a:path w="4312" h="2775" extrusionOk="0">
                  <a:moveTo>
                    <a:pt x="2706" y="0"/>
                  </a:moveTo>
                  <a:cubicBezTo>
                    <a:pt x="2525" y="0"/>
                    <a:pt x="2342" y="9"/>
                    <a:pt x="2156" y="18"/>
                  </a:cubicBezTo>
                  <a:cubicBezTo>
                    <a:pt x="1079" y="93"/>
                    <a:pt x="252" y="845"/>
                    <a:pt x="101" y="1923"/>
                  </a:cubicBezTo>
                  <a:cubicBezTo>
                    <a:pt x="1" y="2624"/>
                    <a:pt x="101" y="2775"/>
                    <a:pt x="1104" y="2775"/>
                  </a:cubicBezTo>
                  <a:cubicBezTo>
                    <a:pt x="2131" y="2675"/>
                    <a:pt x="3259" y="2198"/>
                    <a:pt x="4011" y="1071"/>
                  </a:cubicBezTo>
                  <a:cubicBezTo>
                    <a:pt x="4312" y="619"/>
                    <a:pt x="4186" y="319"/>
                    <a:pt x="3685" y="143"/>
                  </a:cubicBezTo>
                  <a:cubicBezTo>
                    <a:pt x="3361" y="30"/>
                    <a:pt x="3037" y="0"/>
                    <a:pt x="2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49"/>
            <p:cNvSpPr/>
            <p:nvPr/>
          </p:nvSpPr>
          <p:spPr>
            <a:xfrm>
              <a:off x="5827138" y="2793200"/>
              <a:ext cx="83375" cy="148675"/>
            </a:xfrm>
            <a:custGeom>
              <a:avLst/>
              <a:gdLst/>
              <a:ahLst/>
              <a:cxnLst/>
              <a:rect l="l" t="t" r="r" b="b"/>
              <a:pathLst>
                <a:path w="3335" h="5947" extrusionOk="0">
                  <a:moveTo>
                    <a:pt x="394" y="1"/>
                  </a:moveTo>
                  <a:cubicBezTo>
                    <a:pt x="206" y="1"/>
                    <a:pt x="121" y="218"/>
                    <a:pt x="101" y="419"/>
                  </a:cubicBezTo>
                  <a:cubicBezTo>
                    <a:pt x="1" y="1547"/>
                    <a:pt x="101" y="2625"/>
                    <a:pt x="427" y="3678"/>
                  </a:cubicBezTo>
                  <a:cubicBezTo>
                    <a:pt x="728" y="4680"/>
                    <a:pt x="1329" y="5432"/>
                    <a:pt x="2307" y="5833"/>
                  </a:cubicBezTo>
                  <a:cubicBezTo>
                    <a:pt x="2413" y="5886"/>
                    <a:pt x="2519" y="5946"/>
                    <a:pt x="2614" y="5946"/>
                  </a:cubicBezTo>
                  <a:cubicBezTo>
                    <a:pt x="2699" y="5946"/>
                    <a:pt x="2774" y="5899"/>
                    <a:pt x="2833" y="5758"/>
                  </a:cubicBezTo>
                  <a:cubicBezTo>
                    <a:pt x="3059" y="5081"/>
                    <a:pt x="3334" y="4404"/>
                    <a:pt x="3234" y="3728"/>
                  </a:cubicBezTo>
                  <a:cubicBezTo>
                    <a:pt x="3284" y="3076"/>
                    <a:pt x="3159" y="2500"/>
                    <a:pt x="2883" y="1948"/>
                  </a:cubicBezTo>
                  <a:cubicBezTo>
                    <a:pt x="2382" y="971"/>
                    <a:pt x="1455" y="520"/>
                    <a:pt x="552" y="44"/>
                  </a:cubicBezTo>
                  <a:cubicBezTo>
                    <a:pt x="493" y="14"/>
                    <a:pt x="441" y="1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49"/>
            <p:cNvSpPr/>
            <p:nvPr/>
          </p:nvSpPr>
          <p:spPr>
            <a:xfrm>
              <a:off x="5821838" y="2486550"/>
              <a:ext cx="76700" cy="62425"/>
            </a:xfrm>
            <a:custGeom>
              <a:avLst/>
              <a:gdLst/>
              <a:ahLst/>
              <a:cxnLst/>
              <a:rect l="l" t="t" r="r" b="b"/>
              <a:pathLst>
                <a:path w="3068" h="2497" extrusionOk="0">
                  <a:moveTo>
                    <a:pt x="2729" y="1"/>
                  </a:moveTo>
                  <a:cubicBezTo>
                    <a:pt x="2710" y="1"/>
                    <a:pt x="2690" y="2"/>
                    <a:pt x="2669" y="4"/>
                  </a:cubicBezTo>
                  <a:cubicBezTo>
                    <a:pt x="2519" y="29"/>
                    <a:pt x="2343" y="54"/>
                    <a:pt x="2193" y="79"/>
                  </a:cubicBezTo>
                  <a:cubicBezTo>
                    <a:pt x="1165" y="229"/>
                    <a:pt x="313" y="931"/>
                    <a:pt x="113" y="1783"/>
                  </a:cubicBezTo>
                  <a:cubicBezTo>
                    <a:pt x="0" y="2210"/>
                    <a:pt x="211" y="2496"/>
                    <a:pt x="599" y="2496"/>
                  </a:cubicBezTo>
                  <a:cubicBezTo>
                    <a:pt x="643" y="2496"/>
                    <a:pt x="690" y="2493"/>
                    <a:pt x="739" y="2485"/>
                  </a:cubicBezTo>
                  <a:cubicBezTo>
                    <a:pt x="1516" y="2410"/>
                    <a:pt x="2819" y="1307"/>
                    <a:pt x="3020" y="580"/>
                  </a:cubicBezTo>
                  <a:cubicBezTo>
                    <a:pt x="3045" y="505"/>
                    <a:pt x="3045" y="430"/>
                    <a:pt x="3045" y="405"/>
                  </a:cubicBezTo>
                  <a:cubicBezTo>
                    <a:pt x="3068" y="129"/>
                    <a:pt x="2943" y="1"/>
                    <a:pt x="2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49"/>
            <p:cNvSpPr/>
            <p:nvPr/>
          </p:nvSpPr>
          <p:spPr>
            <a:xfrm>
              <a:off x="5824638" y="2360775"/>
              <a:ext cx="101525" cy="78875"/>
            </a:xfrm>
            <a:custGeom>
              <a:avLst/>
              <a:gdLst/>
              <a:ahLst/>
              <a:cxnLst/>
              <a:rect l="l" t="t" r="r" b="b"/>
              <a:pathLst>
                <a:path w="4061" h="3155" extrusionOk="0">
                  <a:moveTo>
                    <a:pt x="2711" y="0"/>
                  </a:moveTo>
                  <a:cubicBezTo>
                    <a:pt x="2162" y="0"/>
                    <a:pt x="1590" y="240"/>
                    <a:pt x="1179" y="699"/>
                  </a:cubicBezTo>
                  <a:cubicBezTo>
                    <a:pt x="677" y="1275"/>
                    <a:pt x="377" y="1977"/>
                    <a:pt x="126" y="2679"/>
                  </a:cubicBezTo>
                  <a:cubicBezTo>
                    <a:pt x="1" y="2980"/>
                    <a:pt x="151" y="3155"/>
                    <a:pt x="477" y="3155"/>
                  </a:cubicBezTo>
                  <a:cubicBezTo>
                    <a:pt x="1229" y="3055"/>
                    <a:pt x="1981" y="2929"/>
                    <a:pt x="2657" y="2528"/>
                  </a:cubicBezTo>
                  <a:cubicBezTo>
                    <a:pt x="3259" y="2203"/>
                    <a:pt x="3710" y="1701"/>
                    <a:pt x="3936" y="1025"/>
                  </a:cubicBezTo>
                  <a:cubicBezTo>
                    <a:pt x="4061" y="649"/>
                    <a:pt x="3910" y="448"/>
                    <a:pt x="3610" y="248"/>
                  </a:cubicBezTo>
                  <a:cubicBezTo>
                    <a:pt x="3342" y="82"/>
                    <a:pt x="3030" y="0"/>
                    <a:pt x="27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49"/>
            <p:cNvSpPr/>
            <p:nvPr/>
          </p:nvSpPr>
          <p:spPr>
            <a:xfrm>
              <a:off x="5005713" y="1974500"/>
              <a:ext cx="129725" cy="66675"/>
            </a:xfrm>
            <a:custGeom>
              <a:avLst/>
              <a:gdLst/>
              <a:ahLst/>
              <a:cxnLst/>
              <a:rect l="l" t="t" r="r" b="b"/>
              <a:pathLst>
                <a:path w="5189" h="2667" extrusionOk="0">
                  <a:moveTo>
                    <a:pt x="3017" y="1"/>
                  </a:moveTo>
                  <a:cubicBezTo>
                    <a:pt x="2074" y="1"/>
                    <a:pt x="1286" y="397"/>
                    <a:pt x="477" y="836"/>
                  </a:cubicBezTo>
                  <a:cubicBezTo>
                    <a:pt x="26" y="1087"/>
                    <a:pt x="1" y="1288"/>
                    <a:pt x="402" y="1664"/>
                  </a:cubicBezTo>
                  <a:cubicBezTo>
                    <a:pt x="1128" y="2315"/>
                    <a:pt x="2031" y="2616"/>
                    <a:pt x="3008" y="2666"/>
                  </a:cubicBezTo>
                  <a:cubicBezTo>
                    <a:pt x="3660" y="2666"/>
                    <a:pt x="4236" y="2466"/>
                    <a:pt x="4813" y="2190"/>
                  </a:cubicBezTo>
                  <a:cubicBezTo>
                    <a:pt x="5113" y="2065"/>
                    <a:pt x="5189" y="1839"/>
                    <a:pt x="5138" y="1538"/>
                  </a:cubicBezTo>
                  <a:cubicBezTo>
                    <a:pt x="5013" y="736"/>
                    <a:pt x="4136" y="60"/>
                    <a:pt x="3259" y="9"/>
                  </a:cubicBezTo>
                  <a:cubicBezTo>
                    <a:pt x="3177" y="4"/>
                    <a:pt x="3096" y="1"/>
                    <a:pt x="30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49"/>
            <p:cNvSpPr/>
            <p:nvPr/>
          </p:nvSpPr>
          <p:spPr>
            <a:xfrm>
              <a:off x="5033288" y="1902050"/>
              <a:ext cx="100150" cy="66475"/>
            </a:xfrm>
            <a:custGeom>
              <a:avLst/>
              <a:gdLst/>
              <a:ahLst/>
              <a:cxnLst/>
              <a:rect l="l" t="t" r="r" b="b"/>
              <a:pathLst>
                <a:path w="4006" h="2659" extrusionOk="0">
                  <a:moveTo>
                    <a:pt x="1279" y="0"/>
                  </a:moveTo>
                  <a:cubicBezTo>
                    <a:pt x="1103" y="25"/>
                    <a:pt x="878" y="50"/>
                    <a:pt x="652" y="75"/>
                  </a:cubicBezTo>
                  <a:cubicBezTo>
                    <a:pt x="76" y="125"/>
                    <a:pt x="0" y="301"/>
                    <a:pt x="301" y="802"/>
                  </a:cubicBezTo>
                  <a:cubicBezTo>
                    <a:pt x="978" y="1905"/>
                    <a:pt x="2005" y="2431"/>
                    <a:pt x="3233" y="2632"/>
                  </a:cubicBezTo>
                  <a:cubicBezTo>
                    <a:pt x="3346" y="2649"/>
                    <a:pt x="3443" y="2658"/>
                    <a:pt x="3527" y="2658"/>
                  </a:cubicBezTo>
                  <a:cubicBezTo>
                    <a:pt x="3927" y="2658"/>
                    <a:pt x="4005" y="2449"/>
                    <a:pt x="3860" y="1930"/>
                  </a:cubicBezTo>
                  <a:cubicBezTo>
                    <a:pt x="3534" y="752"/>
                    <a:pt x="2532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49"/>
            <p:cNvSpPr/>
            <p:nvPr/>
          </p:nvSpPr>
          <p:spPr>
            <a:xfrm>
              <a:off x="3538288" y="2721825"/>
              <a:ext cx="89000" cy="146575"/>
            </a:xfrm>
            <a:custGeom>
              <a:avLst/>
              <a:gdLst/>
              <a:ahLst/>
              <a:cxnLst/>
              <a:rect l="l" t="t" r="r" b="b"/>
              <a:pathLst>
                <a:path w="3560" h="5863" extrusionOk="0">
                  <a:moveTo>
                    <a:pt x="2610" y="0"/>
                  </a:moveTo>
                  <a:cubicBezTo>
                    <a:pt x="2519" y="0"/>
                    <a:pt x="2418" y="31"/>
                    <a:pt x="2306" y="92"/>
                  </a:cubicBezTo>
                  <a:cubicBezTo>
                    <a:pt x="1454" y="518"/>
                    <a:pt x="803" y="1119"/>
                    <a:pt x="477" y="2071"/>
                  </a:cubicBezTo>
                  <a:cubicBezTo>
                    <a:pt x="1" y="3450"/>
                    <a:pt x="652" y="4578"/>
                    <a:pt x="1354" y="5655"/>
                  </a:cubicBezTo>
                  <a:cubicBezTo>
                    <a:pt x="1439" y="5783"/>
                    <a:pt x="1564" y="5862"/>
                    <a:pt x="1692" y="5862"/>
                  </a:cubicBezTo>
                  <a:cubicBezTo>
                    <a:pt x="1791" y="5862"/>
                    <a:pt x="1893" y="5815"/>
                    <a:pt x="1981" y="5706"/>
                  </a:cubicBezTo>
                  <a:cubicBezTo>
                    <a:pt x="2808" y="4678"/>
                    <a:pt x="3559" y="3600"/>
                    <a:pt x="3534" y="2097"/>
                  </a:cubicBezTo>
                  <a:cubicBezTo>
                    <a:pt x="3559" y="1520"/>
                    <a:pt x="3359" y="919"/>
                    <a:pt x="3058" y="342"/>
                  </a:cubicBezTo>
                  <a:cubicBezTo>
                    <a:pt x="2927" y="112"/>
                    <a:pt x="2784" y="0"/>
                    <a:pt x="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49"/>
            <p:cNvSpPr/>
            <p:nvPr/>
          </p:nvSpPr>
          <p:spPr>
            <a:xfrm>
              <a:off x="5085288" y="1732975"/>
              <a:ext cx="48900" cy="73850"/>
            </a:xfrm>
            <a:custGeom>
              <a:avLst/>
              <a:gdLst/>
              <a:ahLst/>
              <a:cxnLst/>
              <a:rect l="l" t="t" r="r" b="b"/>
              <a:pathLst>
                <a:path w="1956" h="2954" extrusionOk="0">
                  <a:moveTo>
                    <a:pt x="584" y="0"/>
                  </a:moveTo>
                  <a:cubicBezTo>
                    <a:pt x="448" y="0"/>
                    <a:pt x="353" y="118"/>
                    <a:pt x="276" y="347"/>
                  </a:cubicBezTo>
                  <a:cubicBezTo>
                    <a:pt x="1" y="1174"/>
                    <a:pt x="326" y="1826"/>
                    <a:pt x="853" y="2427"/>
                  </a:cubicBezTo>
                  <a:cubicBezTo>
                    <a:pt x="1026" y="2644"/>
                    <a:pt x="1199" y="2953"/>
                    <a:pt x="1469" y="2953"/>
                  </a:cubicBezTo>
                  <a:cubicBezTo>
                    <a:pt x="1511" y="2953"/>
                    <a:pt x="1557" y="2946"/>
                    <a:pt x="1605" y="2929"/>
                  </a:cubicBezTo>
                  <a:cubicBezTo>
                    <a:pt x="1955" y="2803"/>
                    <a:pt x="1780" y="2377"/>
                    <a:pt x="1830" y="2101"/>
                  </a:cubicBezTo>
                  <a:cubicBezTo>
                    <a:pt x="1905" y="1274"/>
                    <a:pt x="1529" y="623"/>
                    <a:pt x="903" y="147"/>
                  </a:cubicBezTo>
                  <a:cubicBezTo>
                    <a:pt x="776" y="49"/>
                    <a:pt x="671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49"/>
            <p:cNvSpPr/>
            <p:nvPr/>
          </p:nvSpPr>
          <p:spPr>
            <a:xfrm>
              <a:off x="5037663" y="2237600"/>
              <a:ext cx="87650" cy="58625"/>
            </a:xfrm>
            <a:custGeom>
              <a:avLst/>
              <a:gdLst/>
              <a:ahLst/>
              <a:cxnLst/>
              <a:rect l="l" t="t" r="r" b="b"/>
              <a:pathLst>
                <a:path w="3506" h="2345" extrusionOk="0">
                  <a:moveTo>
                    <a:pt x="903" y="1"/>
                  </a:moveTo>
                  <a:cubicBezTo>
                    <a:pt x="845" y="1"/>
                    <a:pt x="786" y="3"/>
                    <a:pt x="728" y="12"/>
                  </a:cubicBezTo>
                  <a:cubicBezTo>
                    <a:pt x="151" y="37"/>
                    <a:pt x="1" y="287"/>
                    <a:pt x="276" y="789"/>
                  </a:cubicBezTo>
                  <a:cubicBezTo>
                    <a:pt x="828" y="1766"/>
                    <a:pt x="1680" y="2267"/>
                    <a:pt x="2783" y="2343"/>
                  </a:cubicBezTo>
                  <a:cubicBezTo>
                    <a:pt x="2808" y="2344"/>
                    <a:pt x="2832" y="2344"/>
                    <a:pt x="2856" y="2344"/>
                  </a:cubicBezTo>
                  <a:cubicBezTo>
                    <a:pt x="3350" y="2344"/>
                    <a:pt x="3505" y="2093"/>
                    <a:pt x="3409" y="1591"/>
                  </a:cubicBezTo>
                  <a:cubicBezTo>
                    <a:pt x="3189" y="514"/>
                    <a:pt x="2539" y="11"/>
                    <a:pt x="1342" y="11"/>
                  </a:cubicBezTo>
                  <a:cubicBezTo>
                    <a:pt x="1313" y="11"/>
                    <a:pt x="1284" y="11"/>
                    <a:pt x="1254" y="12"/>
                  </a:cubicBezTo>
                  <a:cubicBezTo>
                    <a:pt x="1137" y="12"/>
                    <a:pt x="1020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49"/>
            <p:cNvSpPr/>
            <p:nvPr/>
          </p:nvSpPr>
          <p:spPr>
            <a:xfrm>
              <a:off x="4997563" y="1335750"/>
              <a:ext cx="75850" cy="130150"/>
            </a:xfrm>
            <a:custGeom>
              <a:avLst/>
              <a:gdLst/>
              <a:ahLst/>
              <a:cxnLst/>
              <a:rect l="l" t="t" r="r" b="b"/>
              <a:pathLst>
                <a:path w="3034" h="5206" extrusionOk="0">
                  <a:moveTo>
                    <a:pt x="600" y="0"/>
                  </a:moveTo>
                  <a:cubicBezTo>
                    <a:pt x="426" y="0"/>
                    <a:pt x="318" y="122"/>
                    <a:pt x="302" y="346"/>
                  </a:cubicBezTo>
                  <a:cubicBezTo>
                    <a:pt x="226" y="948"/>
                    <a:pt x="1" y="1549"/>
                    <a:pt x="76" y="2076"/>
                  </a:cubicBezTo>
                  <a:cubicBezTo>
                    <a:pt x="51" y="3554"/>
                    <a:pt x="778" y="4632"/>
                    <a:pt x="2081" y="5133"/>
                  </a:cubicBezTo>
                  <a:cubicBezTo>
                    <a:pt x="2192" y="5181"/>
                    <a:pt x="2293" y="5206"/>
                    <a:pt x="2383" y="5206"/>
                  </a:cubicBezTo>
                  <a:cubicBezTo>
                    <a:pt x="2578" y="5206"/>
                    <a:pt x="2722" y="5089"/>
                    <a:pt x="2808" y="4832"/>
                  </a:cubicBezTo>
                  <a:cubicBezTo>
                    <a:pt x="2958" y="4281"/>
                    <a:pt x="3033" y="3730"/>
                    <a:pt x="2908" y="3178"/>
                  </a:cubicBezTo>
                  <a:cubicBezTo>
                    <a:pt x="2657" y="1900"/>
                    <a:pt x="2056" y="847"/>
                    <a:pt x="953" y="121"/>
                  </a:cubicBezTo>
                  <a:cubicBezTo>
                    <a:pt x="817" y="39"/>
                    <a:pt x="698" y="0"/>
                    <a:pt x="6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49"/>
            <p:cNvSpPr/>
            <p:nvPr/>
          </p:nvSpPr>
          <p:spPr>
            <a:xfrm>
              <a:off x="5174263" y="2438525"/>
              <a:ext cx="84600" cy="34975"/>
            </a:xfrm>
            <a:custGeom>
              <a:avLst/>
              <a:gdLst/>
              <a:ahLst/>
              <a:cxnLst/>
              <a:rect l="l" t="t" r="r" b="b"/>
              <a:pathLst>
                <a:path w="3384" h="1399" extrusionOk="0">
                  <a:moveTo>
                    <a:pt x="1362" y="1"/>
                  </a:moveTo>
                  <a:cubicBezTo>
                    <a:pt x="1007" y="1"/>
                    <a:pt x="661" y="95"/>
                    <a:pt x="326" y="271"/>
                  </a:cubicBezTo>
                  <a:cubicBezTo>
                    <a:pt x="151" y="346"/>
                    <a:pt x="0" y="496"/>
                    <a:pt x="0" y="697"/>
                  </a:cubicBezTo>
                  <a:cubicBezTo>
                    <a:pt x="0" y="897"/>
                    <a:pt x="176" y="947"/>
                    <a:pt x="326" y="1022"/>
                  </a:cubicBezTo>
                  <a:cubicBezTo>
                    <a:pt x="978" y="1298"/>
                    <a:pt x="1655" y="1398"/>
                    <a:pt x="2356" y="1398"/>
                  </a:cubicBezTo>
                  <a:lnTo>
                    <a:pt x="2883" y="1398"/>
                  </a:lnTo>
                  <a:cubicBezTo>
                    <a:pt x="3058" y="1398"/>
                    <a:pt x="3234" y="1373"/>
                    <a:pt x="3309" y="1223"/>
                  </a:cubicBezTo>
                  <a:cubicBezTo>
                    <a:pt x="3384" y="1022"/>
                    <a:pt x="3259" y="897"/>
                    <a:pt x="3133" y="797"/>
                  </a:cubicBezTo>
                  <a:cubicBezTo>
                    <a:pt x="2782" y="496"/>
                    <a:pt x="2407" y="245"/>
                    <a:pt x="1980" y="95"/>
                  </a:cubicBezTo>
                  <a:cubicBezTo>
                    <a:pt x="1771" y="31"/>
                    <a:pt x="1565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49"/>
            <p:cNvSpPr/>
            <p:nvPr/>
          </p:nvSpPr>
          <p:spPr>
            <a:xfrm>
              <a:off x="4253838" y="1806200"/>
              <a:ext cx="58925" cy="81575"/>
            </a:xfrm>
            <a:custGeom>
              <a:avLst/>
              <a:gdLst/>
              <a:ahLst/>
              <a:cxnLst/>
              <a:rect l="l" t="t" r="r" b="b"/>
              <a:pathLst>
                <a:path w="2357" h="3263" extrusionOk="0">
                  <a:moveTo>
                    <a:pt x="2037" y="0"/>
                  </a:moveTo>
                  <a:cubicBezTo>
                    <a:pt x="1944" y="0"/>
                    <a:pt x="1826" y="26"/>
                    <a:pt x="1679" y="75"/>
                  </a:cubicBezTo>
                  <a:cubicBezTo>
                    <a:pt x="652" y="375"/>
                    <a:pt x="75" y="1152"/>
                    <a:pt x="0" y="2456"/>
                  </a:cubicBezTo>
                  <a:cubicBezTo>
                    <a:pt x="0" y="2581"/>
                    <a:pt x="25" y="2807"/>
                    <a:pt x="25" y="3032"/>
                  </a:cubicBezTo>
                  <a:cubicBezTo>
                    <a:pt x="25" y="3186"/>
                    <a:pt x="102" y="3262"/>
                    <a:pt x="222" y="3262"/>
                  </a:cubicBezTo>
                  <a:cubicBezTo>
                    <a:pt x="239" y="3262"/>
                    <a:pt x="257" y="3261"/>
                    <a:pt x="276" y="3258"/>
                  </a:cubicBezTo>
                  <a:cubicBezTo>
                    <a:pt x="1003" y="3107"/>
                    <a:pt x="1730" y="2932"/>
                    <a:pt x="2030" y="2105"/>
                  </a:cubicBezTo>
                  <a:cubicBezTo>
                    <a:pt x="2231" y="1604"/>
                    <a:pt x="2356" y="1102"/>
                    <a:pt x="2356" y="551"/>
                  </a:cubicBezTo>
                  <a:cubicBezTo>
                    <a:pt x="2356" y="171"/>
                    <a:pt x="2278" y="0"/>
                    <a:pt x="2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49"/>
            <p:cNvSpPr/>
            <p:nvPr/>
          </p:nvSpPr>
          <p:spPr>
            <a:xfrm>
              <a:off x="5226888" y="2561975"/>
              <a:ext cx="67075" cy="106925"/>
            </a:xfrm>
            <a:custGeom>
              <a:avLst/>
              <a:gdLst/>
              <a:ahLst/>
              <a:cxnLst/>
              <a:rect l="l" t="t" r="r" b="b"/>
              <a:pathLst>
                <a:path w="2683" h="4277" extrusionOk="0">
                  <a:moveTo>
                    <a:pt x="599" y="0"/>
                  </a:moveTo>
                  <a:cubicBezTo>
                    <a:pt x="451" y="0"/>
                    <a:pt x="348" y="123"/>
                    <a:pt x="302" y="370"/>
                  </a:cubicBezTo>
                  <a:cubicBezTo>
                    <a:pt x="176" y="846"/>
                    <a:pt x="1" y="1323"/>
                    <a:pt x="26" y="1699"/>
                  </a:cubicBezTo>
                  <a:cubicBezTo>
                    <a:pt x="1" y="2952"/>
                    <a:pt x="652" y="3904"/>
                    <a:pt x="1655" y="4205"/>
                  </a:cubicBezTo>
                  <a:cubicBezTo>
                    <a:pt x="1776" y="4248"/>
                    <a:pt x="1888" y="4276"/>
                    <a:pt x="1987" y="4276"/>
                  </a:cubicBezTo>
                  <a:cubicBezTo>
                    <a:pt x="2175" y="4276"/>
                    <a:pt x="2316" y="4174"/>
                    <a:pt x="2382" y="3879"/>
                  </a:cubicBezTo>
                  <a:cubicBezTo>
                    <a:pt x="2682" y="2501"/>
                    <a:pt x="2056" y="922"/>
                    <a:pt x="928" y="145"/>
                  </a:cubicBezTo>
                  <a:cubicBezTo>
                    <a:pt x="803" y="48"/>
                    <a:pt x="692" y="0"/>
                    <a:pt x="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49"/>
            <p:cNvSpPr/>
            <p:nvPr/>
          </p:nvSpPr>
          <p:spPr>
            <a:xfrm>
              <a:off x="5261363" y="1631525"/>
              <a:ext cx="60175" cy="44575"/>
            </a:xfrm>
            <a:custGeom>
              <a:avLst/>
              <a:gdLst/>
              <a:ahLst/>
              <a:cxnLst/>
              <a:rect l="l" t="t" r="r" b="b"/>
              <a:pathLst>
                <a:path w="2407" h="1783" extrusionOk="0">
                  <a:moveTo>
                    <a:pt x="515" y="0"/>
                  </a:moveTo>
                  <a:cubicBezTo>
                    <a:pt x="448" y="0"/>
                    <a:pt x="384" y="6"/>
                    <a:pt x="326" y="19"/>
                  </a:cubicBezTo>
                  <a:cubicBezTo>
                    <a:pt x="25" y="69"/>
                    <a:pt x="0" y="270"/>
                    <a:pt x="151" y="520"/>
                  </a:cubicBezTo>
                  <a:cubicBezTo>
                    <a:pt x="577" y="1222"/>
                    <a:pt x="1178" y="1648"/>
                    <a:pt x="2005" y="1773"/>
                  </a:cubicBezTo>
                  <a:cubicBezTo>
                    <a:pt x="2047" y="1780"/>
                    <a:pt x="2085" y="1783"/>
                    <a:pt x="2118" y="1783"/>
                  </a:cubicBezTo>
                  <a:cubicBezTo>
                    <a:pt x="2349" y="1783"/>
                    <a:pt x="2403" y="1638"/>
                    <a:pt x="2381" y="1398"/>
                  </a:cubicBezTo>
                  <a:cubicBezTo>
                    <a:pt x="2406" y="1222"/>
                    <a:pt x="2331" y="1072"/>
                    <a:pt x="2256" y="946"/>
                  </a:cubicBezTo>
                  <a:cubicBezTo>
                    <a:pt x="2008" y="473"/>
                    <a:pt x="1113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49"/>
            <p:cNvSpPr/>
            <p:nvPr/>
          </p:nvSpPr>
          <p:spPr>
            <a:xfrm>
              <a:off x="5486288" y="1889500"/>
              <a:ext cx="90875" cy="123575"/>
            </a:xfrm>
            <a:custGeom>
              <a:avLst/>
              <a:gdLst/>
              <a:ahLst/>
              <a:cxnLst/>
              <a:rect l="l" t="t" r="r" b="b"/>
              <a:pathLst>
                <a:path w="3635" h="4943" extrusionOk="0">
                  <a:moveTo>
                    <a:pt x="2917" y="0"/>
                  </a:moveTo>
                  <a:cubicBezTo>
                    <a:pt x="1571" y="0"/>
                    <a:pt x="546" y="749"/>
                    <a:pt x="176" y="2056"/>
                  </a:cubicBezTo>
                  <a:cubicBezTo>
                    <a:pt x="76" y="2507"/>
                    <a:pt x="26" y="2958"/>
                    <a:pt x="1" y="3460"/>
                  </a:cubicBezTo>
                  <a:cubicBezTo>
                    <a:pt x="51" y="3785"/>
                    <a:pt x="76" y="4161"/>
                    <a:pt x="126" y="4512"/>
                  </a:cubicBezTo>
                  <a:cubicBezTo>
                    <a:pt x="164" y="4777"/>
                    <a:pt x="273" y="4942"/>
                    <a:pt x="487" y="4942"/>
                  </a:cubicBezTo>
                  <a:cubicBezTo>
                    <a:pt x="556" y="4942"/>
                    <a:pt x="636" y="4925"/>
                    <a:pt x="728" y="4888"/>
                  </a:cubicBezTo>
                  <a:cubicBezTo>
                    <a:pt x="1104" y="4738"/>
                    <a:pt x="1454" y="4512"/>
                    <a:pt x="1780" y="4287"/>
                  </a:cubicBezTo>
                  <a:cubicBezTo>
                    <a:pt x="3083" y="3309"/>
                    <a:pt x="3635" y="2006"/>
                    <a:pt x="3409" y="402"/>
                  </a:cubicBezTo>
                  <a:cubicBezTo>
                    <a:pt x="3384" y="151"/>
                    <a:pt x="3284" y="1"/>
                    <a:pt x="2983" y="1"/>
                  </a:cubicBezTo>
                  <a:cubicBezTo>
                    <a:pt x="2961" y="0"/>
                    <a:pt x="2939" y="0"/>
                    <a:pt x="2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49"/>
            <p:cNvSpPr/>
            <p:nvPr/>
          </p:nvSpPr>
          <p:spPr>
            <a:xfrm>
              <a:off x="5488163" y="2511475"/>
              <a:ext cx="75850" cy="101800"/>
            </a:xfrm>
            <a:custGeom>
              <a:avLst/>
              <a:gdLst/>
              <a:ahLst/>
              <a:cxnLst/>
              <a:rect l="l" t="t" r="r" b="b"/>
              <a:pathLst>
                <a:path w="3034" h="4072" extrusionOk="0">
                  <a:moveTo>
                    <a:pt x="2554" y="1"/>
                  </a:moveTo>
                  <a:cubicBezTo>
                    <a:pt x="2476" y="1"/>
                    <a:pt x="2385" y="29"/>
                    <a:pt x="2282" y="84"/>
                  </a:cubicBezTo>
                  <a:cubicBezTo>
                    <a:pt x="1906" y="285"/>
                    <a:pt x="1555" y="510"/>
                    <a:pt x="1204" y="761"/>
                  </a:cubicBezTo>
                  <a:cubicBezTo>
                    <a:pt x="427" y="1287"/>
                    <a:pt x="1" y="2039"/>
                    <a:pt x="26" y="3017"/>
                  </a:cubicBezTo>
                  <a:cubicBezTo>
                    <a:pt x="26" y="3217"/>
                    <a:pt x="26" y="3443"/>
                    <a:pt x="76" y="3643"/>
                  </a:cubicBezTo>
                  <a:cubicBezTo>
                    <a:pt x="129" y="3926"/>
                    <a:pt x="282" y="4072"/>
                    <a:pt x="490" y="4072"/>
                  </a:cubicBezTo>
                  <a:cubicBezTo>
                    <a:pt x="577" y="4072"/>
                    <a:pt x="674" y="4046"/>
                    <a:pt x="778" y="3994"/>
                  </a:cubicBezTo>
                  <a:cubicBezTo>
                    <a:pt x="2031" y="3468"/>
                    <a:pt x="3034" y="1739"/>
                    <a:pt x="2858" y="385"/>
                  </a:cubicBezTo>
                  <a:cubicBezTo>
                    <a:pt x="2824" y="129"/>
                    <a:pt x="2720" y="1"/>
                    <a:pt x="2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49"/>
            <p:cNvSpPr/>
            <p:nvPr/>
          </p:nvSpPr>
          <p:spPr>
            <a:xfrm>
              <a:off x="3894813" y="1511750"/>
              <a:ext cx="72075" cy="126275"/>
            </a:xfrm>
            <a:custGeom>
              <a:avLst/>
              <a:gdLst/>
              <a:ahLst/>
              <a:cxnLst/>
              <a:rect l="l" t="t" r="r" b="b"/>
              <a:pathLst>
                <a:path w="2883" h="5051" extrusionOk="0">
                  <a:moveTo>
                    <a:pt x="1068" y="0"/>
                  </a:moveTo>
                  <a:cubicBezTo>
                    <a:pt x="952" y="0"/>
                    <a:pt x="848" y="72"/>
                    <a:pt x="777" y="249"/>
                  </a:cubicBezTo>
                  <a:cubicBezTo>
                    <a:pt x="226" y="1602"/>
                    <a:pt x="0" y="2655"/>
                    <a:pt x="978" y="3933"/>
                  </a:cubicBezTo>
                  <a:cubicBezTo>
                    <a:pt x="1253" y="4309"/>
                    <a:pt x="1629" y="4559"/>
                    <a:pt x="1955" y="4885"/>
                  </a:cubicBezTo>
                  <a:cubicBezTo>
                    <a:pt x="2057" y="4998"/>
                    <a:pt x="2138" y="5050"/>
                    <a:pt x="2210" y="5050"/>
                  </a:cubicBezTo>
                  <a:cubicBezTo>
                    <a:pt x="2299" y="5050"/>
                    <a:pt x="2374" y="4973"/>
                    <a:pt x="2456" y="4835"/>
                  </a:cubicBezTo>
                  <a:cubicBezTo>
                    <a:pt x="2732" y="4434"/>
                    <a:pt x="2857" y="3958"/>
                    <a:pt x="2882" y="3457"/>
                  </a:cubicBezTo>
                  <a:cubicBezTo>
                    <a:pt x="2857" y="3231"/>
                    <a:pt x="2832" y="2980"/>
                    <a:pt x="2807" y="2755"/>
                  </a:cubicBezTo>
                  <a:cubicBezTo>
                    <a:pt x="2607" y="1777"/>
                    <a:pt x="2206" y="925"/>
                    <a:pt x="1479" y="224"/>
                  </a:cubicBezTo>
                  <a:cubicBezTo>
                    <a:pt x="1346" y="91"/>
                    <a:pt x="1199" y="0"/>
                    <a:pt x="1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49"/>
            <p:cNvSpPr/>
            <p:nvPr/>
          </p:nvSpPr>
          <p:spPr>
            <a:xfrm>
              <a:off x="5446188" y="2470800"/>
              <a:ext cx="100275" cy="53725"/>
            </a:xfrm>
            <a:custGeom>
              <a:avLst/>
              <a:gdLst/>
              <a:ahLst/>
              <a:cxnLst/>
              <a:rect l="l" t="t" r="r" b="b"/>
              <a:pathLst>
                <a:path w="4011" h="2149" extrusionOk="0">
                  <a:moveTo>
                    <a:pt x="2467" y="0"/>
                  </a:moveTo>
                  <a:cubicBezTo>
                    <a:pt x="2422" y="0"/>
                    <a:pt x="2377" y="2"/>
                    <a:pt x="2332" y="7"/>
                  </a:cubicBezTo>
                  <a:cubicBezTo>
                    <a:pt x="2308" y="7"/>
                    <a:pt x="2285" y="6"/>
                    <a:pt x="2262" y="6"/>
                  </a:cubicBezTo>
                  <a:cubicBezTo>
                    <a:pt x="1225" y="6"/>
                    <a:pt x="592" y="552"/>
                    <a:pt x="126" y="1386"/>
                  </a:cubicBezTo>
                  <a:cubicBezTo>
                    <a:pt x="1" y="1636"/>
                    <a:pt x="76" y="1812"/>
                    <a:pt x="301" y="1887"/>
                  </a:cubicBezTo>
                  <a:cubicBezTo>
                    <a:pt x="642" y="2036"/>
                    <a:pt x="982" y="2149"/>
                    <a:pt x="1338" y="2149"/>
                  </a:cubicBezTo>
                  <a:cubicBezTo>
                    <a:pt x="1401" y="2149"/>
                    <a:pt x="1465" y="2145"/>
                    <a:pt x="1530" y="2137"/>
                  </a:cubicBezTo>
                  <a:cubicBezTo>
                    <a:pt x="2432" y="2037"/>
                    <a:pt x="3134" y="1561"/>
                    <a:pt x="3785" y="934"/>
                  </a:cubicBezTo>
                  <a:cubicBezTo>
                    <a:pt x="4011" y="709"/>
                    <a:pt x="3986" y="559"/>
                    <a:pt x="3710" y="408"/>
                  </a:cubicBezTo>
                  <a:cubicBezTo>
                    <a:pt x="3302" y="204"/>
                    <a:pt x="2894" y="0"/>
                    <a:pt x="2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49"/>
            <p:cNvSpPr/>
            <p:nvPr/>
          </p:nvSpPr>
          <p:spPr>
            <a:xfrm>
              <a:off x="3604713" y="1639625"/>
              <a:ext cx="99650" cy="166475"/>
            </a:xfrm>
            <a:custGeom>
              <a:avLst/>
              <a:gdLst/>
              <a:ahLst/>
              <a:cxnLst/>
              <a:rect l="l" t="t" r="r" b="b"/>
              <a:pathLst>
                <a:path w="3986" h="6659" extrusionOk="0">
                  <a:moveTo>
                    <a:pt x="3232" y="0"/>
                  </a:moveTo>
                  <a:cubicBezTo>
                    <a:pt x="3132" y="0"/>
                    <a:pt x="3024" y="51"/>
                    <a:pt x="2907" y="146"/>
                  </a:cubicBezTo>
                  <a:cubicBezTo>
                    <a:pt x="2481" y="472"/>
                    <a:pt x="2055" y="798"/>
                    <a:pt x="1679" y="1174"/>
                  </a:cubicBezTo>
                  <a:cubicBezTo>
                    <a:pt x="251" y="2577"/>
                    <a:pt x="0" y="4106"/>
                    <a:pt x="928" y="5886"/>
                  </a:cubicBezTo>
                  <a:cubicBezTo>
                    <a:pt x="1205" y="6401"/>
                    <a:pt x="1447" y="6658"/>
                    <a:pt x="1714" y="6658"/>
                  </a:cubicBezTo>
                  <a:cubicBezTo>
                    <a:pt x="1953" y="6658"/>
                    <a:pt x="2211" y="6451"/>
                    <a:pt x="2532" y="6036"/>
                  </a:cubicBezTo>
                  <a:cubicBezTo>
                    <a:pt x="3459" y="4833"/>
                    <a:pt x="3935" y="3480"/>
                    <a:pt x="3985" y="2302"/>
                  </a:cubicBezTo>
                  <a:cubicBezTo>
                    <a:pt x="3985" y="1249"/>
                    <a:pt x="3860" y="798"/>
                    <a:pt x="3609" y="297"/>
                  </a:cubicBezTo>
                  <a:cubicBezTo>
                    <a:pt x="3494" y="94"/>
                    <a:pt x="3370" y="0"/>
                    <a:pt x="3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49"/>
            <p:cNvSpPr/>
            <p:nvPr/>
          </p:nvSpPr>
          <p:spPr>
            <a:xfrm>
              <a:off x="4253838" y="1445700"/>
              <a:ext cx="59550" cy="110700"/>
            </a:xfrm>
            <a:custGeom>
              <a:avLst/>
              <a:gdLst/>
              <a:ahLst/>
              <a:cxnLst/>
              <a:rect l="l" t="t" r="r" b="b"/>
              <a:pathLst>
                <a:path w="2382" h="4428" extrusionOk="0">
                  <a:moveTo>
                    <a:pt x="1684" y="1"/>
                  </a:moveTo>
                  <a:cubicBezTo>
                    <a:pt x="1587" y="1"/>
                    <a:pt x="1483" y="70"/>
                    <a:pt x="1379" y="209"/>
                  </a:cubicBezTo>
                  <a:cubicBezTo>
                    <a:pt x="978" y="685"/>
                    <a:pt x="602" y="1211"/>
                    <a:pt x="376" y="1788"/>
                  </a:cubicBezTo>
                  <a:cubicBezTo>
                    <a:pt x="126" y="2465"/>
                    <a:pt x="0" y="3141"/>
                    <a:pt x="301" y="3818"/>
                  </a:cubicBezTo>
                  <a:cubicBezTo>
                    <a:pt x="426" y="4119"/>
                    <a:pt x="552" y="4394"/>
                    <a:pt x="953" y="4419"/>
                  </a:cubicBezTo>
                  <a:cubicBezTo>
                    <a:pt x="998" y="4425"/>
                    <a:pt x="1042" y="4428"/>
                    <a:pt x="1084" y="4428"/>
                  </a:cubicBezTo>
                  <a:cubicBezTo>
                    <a:pt x="1410" y="4428"/>
                    <a:pt x="1627" y="4260"/>
                    <a:pt x="1805" y="3993"/>
                  </a:cubicBezTo>
                  <a:cubicBezTo>
                    <a:pt x="2181" y="3417"/>
                    <a:pt x="2356" y="2790"/>
                    <a:pt x="2381" y="2013"/>
                  </a:cubicBezTo>
                  <a:cubicBezTo>
                    <a:pt x="2306" y="1487"/>
                    <a:pt x="2256" y="861"/>
                    <a:pt x="1980" y="284"/>
                  </a:cubicBezTo>
                  <a:cubicBezTo>
                    <a:pt x="1899" y="95"/>
                    <a:pt x="1796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49"/>
            <p:cNvSpPr/>
            <p:nvPr/>
          </p:nvSpPr>
          <p:spPr>
            <a:xfrm>
              <a:off x="5711163" y="2391675"/>
              <a:ext cx="69650" cy="96425"/>
            </a:xfrm>
            <a:custGeom>
              <a:avLst/>
              <a:gdLst/>
              <a:ahLst/>
              <a:cxnLst/>
              <a:rect l="l" t="t" r="r" b="b"/>
              <a:pathLst>
                <a:path w="2786" h="3857" extrusionOk="0">
                  <a:moveTo>
                    <a:pt x="2387" y="1"/>
                  </a:moveTo>
                  <a:cubicBezTo>
                    <a:pt x="2280" y="1"/>
                    <a:pt x="2146" y="71"/>
                    <a:pt x="1983" y="215"/>
                  </a:cubicBezTo>
                  <a:cubicBezTo>
                    <a:pt x="1056" y="942"/>
                    <a:pt x="354" y="1869"/>
                    <a:pt x="104" y="3072"/>
                  </a:cubicBezTo>
                  <a:cubicBezTo>
                    <a:pt x="0" y="3609"/>
                    <a:pt x="118" y="3857"/>
                    <a:pt x="529" y="3857"/>
                  </a:cubicBezTo>
                  <a:cubicBezTo>
                    <a:pt x="616" y="3857"/>
                    <a:pt x="716" y="3846"/>
                    <a:pt x="830" y="3824"/>
                  </a:cubicBezTo>
                  <a:cubicBezTo>
                    <a:pt x="2134" y="3623"/>
                    <a:pt x="2785" y="2746"/>
                    <a:pt x="2785" y="1267"/>
                  </a:cubicBezTo>
                  <a:cubicBezTo>
                    <a:pt x="2785" y="1167"/>
                    <a:pt x="2785" y="1092"/>
                    <a:pt x="2785" y="1017"/>
                  </a:cubicBezTo>
                  <a:cubicBezTo>
                    <a:pt x="2760" y="866"/>
                    <a:pt x="2735" y="691"/>
                    <a:pt x="2710" y="541"/>
                  </a:cubicBezTo>
                  <a:cubicBezTo>
                    <a:pt x="2664" y="184"/>
                    <a:pt x="2560" y="1"/>
                    <a:pt x="2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49"/>
            <p:cNvSpPr/>
            <p:nvPr/>
          </p:nvSpPr>
          <p:spPr>
            <a:xfrm>
              <a:off x="3167988" y="1427000"/>
              <a:ext cx="3065825" cy="3048175"/>
            </a:xfrm>
            <a:custGeom>
              <a:avLst/>
              <a:gdLst/>
              <a:ahLst/>
              <a:cxnLst/>
              <a:rect l="l" t="t" r="r" b="b"/>
              <a:pathLst>
                <a:path w="122633" h="121927" extrusionOk="0">
                  <a:moveTo>
                    <a:pt x="53849" y="0"/>
                  </a:moveTo>
                  <a:cubicBezTo>
                    <a:pt x="53720" y="0"/>
                    <a:pt x="53644" y="136"/>
                    <a:pt x="53585" y="255"/>
                  </a:cubicBezTo>
                  <a:cubicBezTo>
                    <a:pt x="53284" y="756"/>
                    <a:pt x="52958" y="1258"/>
                    <a:pt x="52657" y="1784"/>
                  </a:cubicBezTo>
                  <a:cubicBezTo>
                    <a:pt x="51680" y="3463"/>
                    <a:pt x="50728" y="5167"/>
                    <a:pt x="50327" y="7097"/>
                  </a:cubicBezTo>
                  <a:cubicBezTo>
                    <a:pt x="50151" y="7974"/>
                    <a:pt x="50126" y="8877"/>
                    <a:pt x="50076" y="9854"/>
                  </a:cubicBezTo>
                  <a:cubicBezTo>
                    <a:pt x="49600" y="9428"/>
                    <a:pt x="49174" y="9052"/>
                    <a:pt x="48622" y="8902"/>
                  </a:cubicBezTo>
                  <a:cubicBezTo>
                    <a:pt x="47319" y="8551"/>
                    <a:pt x="46141" y="7924"/>
                    <a:pt x="45063" y="7122"/>
                  </a:cubicBezTo>
                  <a:cubicBezTo>
                    <a:pt x="44011" y="6320"/>
                    <a:pt x="43159" y="5343"/>
                    <a:pt x="42407" y="4290"/>
                  </a:cubicBezTo>
                  <a:cubicBezTo>
                    <a:pt x="42272" y="4089"/>
                    <a:pt x="42158" y="3827"/>
                    <a:pt x="41849" y="3827"/>
                  </a:cubicBezTo>
                  <a:cubicBezTo>
                    <a:pt x="41813" y="3827"/>
                    <a:pt x="41773" y="3831"/>
                    <a:pt x="41730" y="3839"/>
                  </a:cubicBezTo>
                  <a:cubicBezTo>
                    <a:pt x="41705" y="4165"/>
                    <a:pt x="41880" y="4416"/>
                    <a:pt x="42031" y="4641"/>
                  </a:cubicBezTo>
                  <a:cubicBezTo>
                    <a:pt x="43384" y="6797"/>
                    <a:pt x="45214" y="8375"/>
                    <a:pt x="47519" y="9428"/>
                  </a:cubicBezTo>
                  <a:cubicBezTo>
                    <a:pt x="48171" y="9729"/>
                    <a:pt x="48697" y="10130"/>
                    <a:pt x="48973" y="10782"/>
                  </a:cubicBezTo>
                  <a:cubicBezTo>
                    <a:pt x="49374" y="11759"/>
                    <a:pt x="49675" y="12761"/>
                    <a:pt x="48823" y="13689"/>
                  </a:cubicBezTo>
                  <a:cubicBezTo>
                    <a:pt x="47695" y="14967"/>
                    <a:pt x="46793" y="16421"/>
                    <a:pt x="45715" y="17749"/>
                  </a:cubicBezTo>
                  <a:cubicBezTo>
                    <a:pt x="45088" y="18526"/>
                    <a:pt x="44437" y="19278"/>
                    <a:pt x="43685" y="19955"/>
                  </a:cubicBezTo>
                  <a:cubicBezTo>
                    <a:pt x="43635" y="19879"/>
                    <a:pt x="43610" y="19829"/>
                    <a:pt x="43585" y="19754"/>
                  </a:cubicBezTo>
                  <a:cubicBezTo>
                    <a:pt x="43033" y="18150"/>
                    <a:pt x="42281" y="16671"/>
                    <a:pt x="41053" y="15443"/>
                  </a:cubicBezTo>
                  <a:cubicBezTo>
                    <a:pt x="40778" y="15193"/>
                    <a:pt x="40552" y="14892"/>
                    <a:pt x="40326" y="14591"/>
                  </a:cubicBezTo>
                  <a:cubicBezTo>
                    <a:pt x="39409" y="13457"/>
                    <a:pt x="38307" y="12834"/>
                    <a:pt x="36817" y="12834"/>
                  </a:cubicBezTo>
                  <a:cubicBezTo>
                    <a:pt x="36759" y="12834"/>
                    <a:pt x="36701" y="12835"/>
                    <a:pt x="36642" y="12837"/>
                  </a:cubicBezTo>
                  <a:cubicBezTo>
                    <a:pt x="36609" y="12837"/>
                    <a:pt x="36575" y="12838"/>
                    <a:pt x="36542" y="12838"/>
                  </a:cubicBezTo>
                  <a:cubicBezTo>
                    <a:pt x="35229" y="12838"/>
                    <a:pt x="34065" y="12356"/>
                    <a:pt x="33234" y="11208"/>
                  </a:cubicBezTo>
                  <a:cubicBezTo>
                    <a:pt x="32657" y="10355"/>
                    <a:pt x="31955" y="9579"/>
                    <a:pt x="31128" y="8952"/>
                  </a:cubicBezTo>
                  <a:cubicBezTo>
                    <a:pt x="30970" y="8829"/>
                    <a:pt x="30836" y="8693"/>
                    <a:pt x="30640" y="8693"/>
                  </a:cubicBezTo>
                  <a:cubicBezTo>
                    <a:pt x="30557" y="8693"/>
                    <a:pt x="30463" y="8717"/>
                    <a:pt x="30351" y="8776"/>
                  </a:cubicBezTo>
                  <a:cubicBezTo>
                    <a:pt x="30853" y="9654"/>
                    <a:pt x="31780" y="10130"/>
                    <a:pt x="32256" y="11007"/>
                  </a:cubicBezTo>
                  <a:cubicBezTo>
                    <a:pt x="32732" y="11909"/>
                    <a:pt x="33384" y="12661"/>
                    <a:pt x="34336" y="13162"/>
                  </a:cubicBezTo>
                  <a:cubicBezTo>
                    <a:pt x="33534" y="13614"/>
                    <a:pt x="33008" y="14315"/>
                    <a:pt x="32382" y="14867"/>
                  </a:cubicBezTo>
                  <a:cubicBezTo>
                    <a:pt x="31692" y="15426"/>
                    <a:pt x="31002" y="15861"/>
                    <a:pt x="30167" y="15861"/>
                  </a:cubicBezTo>
                  <a:cubicBezTo>
                    <a:pt x="29880" y="15861"/>
                    <a:pt x="29576" y="15809"/>
                    <a:pt x="29249" y="15694"/>
                  </a:cubicBezTo>
                  <a:cubicBezTo>
                    <a:pt x="28547" y="15468"/>
                    <a:pt x="27770" y="15418"/>
                    <a:pt x="27018" y="15293"/>
                  </a:cubicBezTo>
                  <a:cubicBezTo>
                    <a:pt x="26974" y="15287"/>
                    <a:pt x="26929" y="15282"/>
                    <a:pt x="26885" y="15282"/>
                  </a:cubicBezTo>
                  <a:cubicBezTo>
                    <a:pt x="26752" y="15282"/>
                    <a:pt x="26630" y="15324"/>
                    <a:pt x="26592" y="15493"/>
                  </a:cubicBezTo>
                  <a:cubicBezTo>
                    <a:pt x="26517" y="15769"/>
                    <a:pt x="26742" y="15769"/>
                    <a:pt x="26918" y="15794"/>
                  </a:cubicBezTo>
                  <a:cubicBezTo>
                    <a:pt x="26993" y="15819"/>
                    <a:pt x="27068" y="15844"/>
                    <a:pt x="27143" y="15869"/>
                  </a:cubicBezTo>
                  <a:cubicBezTo>
                    <a:pt x="27996" y="15944"/>
                    <a:pt x="28848" y="16120"/>
                    <a:pt x="29650" y="16345"/>
                  </a:cubicBezTo>
                  <a:cubicBezTo>
                    <a:pt x="29891" y="16411"/>
                    <a:pt x="30124" y="16443"/>
                    <a:pt x="30350" y="16443"/>
                  </a:cubicBezTo>
                  <a:cubicBezTo>
                    <a:pt x="30899" y="16443"/>
                    <a:pt x="31408" y="16257"/>
                    <a:pt x="31905" y="15919"/>
                  </a:cubicBezTo>
                  <a:cubicBezTo>
                    <a:pt x="32657" y="15393"/>
                    <a:pt x="33309" y="14767"/>
                    <a:pt x="33986" y="14190"/>
                  </a:cubicBezTo>
                  <a:cubicBezTo>
                    <a:pt x="34311" y="13889"/>
                    <a:pt x="34662" y="13639"/>
                    <a:pt x="35113" y="13639"/>
                  </a:cubicBezTo>
                  <a:cubicBezTo>
                    <a:pt x="35314" y="13630"/>
                    <a:pt x="35512" y="13628"/>
                    <a:pt x="35708" y="13628"/>
                  </a:cubicBezTo>
                  <a:cubicBezTo>
                    <a:pt x="36102" y="13628"/>
                    <a:pt x="36492" y="13639"/>
                    <a:pt x="36893" y="13639"/>
                  </a:cubicBezTo>
                  <a:cubicBezTo>
                    <a:pt x="38196" y="13689"/>
                    <a:pt x="39299" y="14065"/>
                    <a:pt x="40051" y="15218"/>
                  </a:cubicBezTo>
                  <a:cubicBezTo>
                    <a:pt x="40352" y="15694"/>
                    <a:pt x="40753" y="16120"/>
                    <a:pt x="41103" y="16571"/>
                  </a:cubicBezTo>
                  <a:cubicBezTo>
                    <a:pt x="41605" y="17248"/>
                    <a:pt x="41981" y="18000"/>
                    <a:pt x="42081" y="18852"/>
                  </a:cubicBezTo>
                  <a:cubicBezTo>
                    <a:pt x="42407" y="21132"/>
                    <a:pt x="42281" y="23363"/>
                    <a:pt x="41855" y="25619"/>
                  </a:cubicBezTo>
                  <a:cubicBezTo>
                    <a:pt x="41529" y="27323"/>
                    <a:pt x="41981" y="28877"/>
                    <a:pt x="43535" y="29929"/>
                  </a:cubicBezTo>
                  <a:cubicBezTo>
                    <a:pt x="43760" y="30080"/>
                    <a:pt x="43986" y="30255"/>
                    <a:pt x="44236" y="30406"/>
                  </a:cubicBezTo>
                  <a:cubicBezTo>
                    <a:pt x="43910" y="30681"/>
                    <a:pt x="43610" y="30932"/>
                    <a:pt x="43309" y="31183"/>
                  </a:cubicBezTo>
                  <a:cubicBezTo>
                    <a:pt x="42407" y="31935"/>
                    <a:pt x="41404" y="32486"/>
                    <a:pt x="40226" y="32737"/>
                  </a:cubicBezTo>
                  <a:cubicBezTo>
                    <a:pt x="39199" y="32937"/>
                    <a:pt x="38146" y="33062"/>
                    <a:pt x="37118" y="33263"/>
                  </a:cubicBezTo>
                  <a:cubicBezTo>
                    <a:pt x="36825" y="33314"/>
                    <a:pt x="36544" y="33340"/>
                    <a:pt x="36275" y="33340"/>
                  </a:cubicBezTo>
                  <a:cubicBezTo>
                    <a:pt x="35101" y="33340"/>
                    <a:pt x="34164" y="32840"/>
                    <a:pt x="33409" y="31759"/>
                  </a:cubicBezTo>
                  <a:cubicBezTo>
                    <a:pt x="33234" y="31508"/>
                    <a:pt x="33033" y="31283"/>
                    <a:pt x="32808" y="31057"/>
                  </a:cubicBezTo>
                  <a:cubicBezTo>
                    <a:pt x="31981" y="30155"/>
                    <a:pt x="30978" y="29528"/>
                    <a:pt x="29800" y="29203"/>
                  </a:cubicBezTo>
                  <a:cubicBezTo>
                    <a:pt x="29274" y="29077"/>
                    <a:pt x="28722" y="28952"/>
                    <a:pt x="28196" y="28827"/>
                  </a:cubicBezTo>
                  <a:cubicBezTo>
                    <a:pt x="26417" y="28426"/>
                    <a:pt x="24737" y="27849"/>
                    <a:pt x="23409" y="26521"/>
                  </a:cubicBezTo>
                  <a:cubicBezTo>
                    <a:pt x="23008" y="26145"/>
                    <a:pt x="22582" y="25794"/>
                    <a:pt x="22607" y="25168"/>
                  </a:cubicBezTo>
                  <a:cubicBezTo>
                    <a:pt x="22632" y="23363"/>
                    <a:pt x="21930" y="21934"/>
                    <a:pt x="20402" y="20932"/>
                  </a:cubicBezTo>
                  <a:cubicBezTo>
                    <a:pt x="19725" y="20506"/>
                    <a:pt x="19349" y="19879"/>
                    <a:pt x="19199" y="19077"/>
                  </a:cubicBezTo>
                  <a:cubicBezTo>
                    <a:pt x="19023" y="18175"/>
                    <a:pt x="18948" y="17223"/>
                    <a:pt x="18873" y="16295"/>
                  </a:cubicBezTo>
                  <a:cubicBezTo>
                    <a:pt x="18873" y="16128"/>
                    <a:pt x="18850" y="15893"/>
                    <a:pt x="18609" y="15893"/>
                  </a:cubicBezTo>
                  <a:cubicBezTo>
                    <a:pt x="18597" y="15893"/>
                    <a:pt x="18585" y="15893"/>
                    <a:pt x="18572" y="15894"/>
                  </a:cubicBezTo>
                  <a:cubicBezTo>
                    <a:pt x="18346" y="15919"/>
                    <a:pt x="18321" y="16145"/>
                    <a:pt x="18346" y="16320"/>
                  </a:cubicBezTo>
                  <a:cubicBezTo>
                    <a:pt x="18346" y="16972"/>
                    <a:pt x="18246" y="17624"/>
                    <a:pt x="18321" y="18300"/>
                  </a:cubicBezTo>
                  <a:cubicBezTo>
                    <a:pt x="18472" y="19428"/>
                    <a:pt x="18697" y="20531"/>
                    <a:pt x="19499" y="21408"/>
                  </a:cubicBezTo>
                  <a:cubicBezTo>
                    <a:pt x="19950" y="21909"/>
                    <a:pt x="20351" y="22436"/>
                    <a:pt x="20777" y="22937"/>
                  </a:cubicBezTo>
                  <a:cubicBezTo>
                    <a:pt x="21178" y="23388"/>
                    <a:pt x="21354" y="23914"/>
                    <a:pt x="21354" y="24541"/>
                  </a:cubicBezTo>
                  <a:cubicBezTo>
                    <a:pt x="21379" y="27097"/>
                    <a:pt x="23058" y="29228"/>
                    <a:pt x="25539" y="29904"/>
                  </a:cubicBezTo>
                  <a:cubicBezTo>
                    <a:pt x="26592" y="30180"/>
                    <a:pt x="27645" y="30456"/>
                    <a:pt x="28647" y="30882"/>
                  </a:cubicBezTo>
                  <a:cubicBezTo>
                    <a:pt x="29725" y="31333"/>
                    <a:pt x="30602" y="32060"/>
                    <a:pt x="31329" y="33138"/>
                  </a:cubicBezTo>
                  <a:cubicBezTo>
                    <a:pt x="30226" y="32837"/>
                    <a:pt x="29224" y="32586"/>
                    <a:pt x="28221" y="32285"/>
                  </a:cubicBezTo>
                  <a:cubicBezTo>
                    <a:pt x="27054" y="31920"/>
                    <a:pt x="25881" y="31732"/>
                    <a:pt x="24712" y="31732"/>
                  </a:cubicBezTo>
                  <a:cubicBezTo>
                    <a:pt x="23398" y="31732"/>
                    <a:pt x="22090" y="31970"/>
                    <a:pt x="20803" y="32461"/>
                  </a:cubicBezTo>
                  <a:cubicBezTo>
                    <a:pt x="19224" y="33037"/>
                    <a:pt x="17645" y="33012"/>
                    <a:pt x="16016" y="33037"/>
                  </a:cubicBezTo>
                  <a:cubicBezTo>
                    <a:pt x="15976" y="33038"/>
                    <a:pt x="15937" y="33038"/>
                    <a:pt x="15898" y="33038"/>
                  </a:cubicBezTo>
                  <a:cubicBezTo>
                    <a:pt x="14712" y="33038"/>
                    <a:pt x="13570" y="32679"/>
                    <a:pt x="12381" y="32461"/>
                  </a:cubicBezTo>
                  <a:cubicBezTo>
                    <a:pt x="11536" y="32322"/>
                    <a:pt x="10698" y="32230"/>
                    <a:pt x="9860" y="32230"/>
                  </a:cubicBezTo>
                  <a:cubicBezTo>
                    <a:pt x="9182" y="32230"/>
                    <a:pt x="8503" y="32290"/>
                    <a:pt x="7820" y="32436"/>
                  </a:cubicBezTo>
                  <a:cubicBezTo>
                    <a:pt x="7486" y="32495"/>
                    <a:pt x="7183" y="32584"/>
                    <a:pt x="6851" y="32584"/>
                  </a:cubicBezTo>
                  <a:cubicBezTo>
                    <a:pt x="6759" y="32584"/>
                    <a:pt x="6665" y="32577"/>
                    <a:pt x="6567" y="32561"/>
                  </a:cubicBezTo>
                  <a:cubicBezTo>
                    <a:pt x="5589" y="32386"/>
                    <a:pt x="4637" y="32060"/>
                    <a:pt x="3660" y="31859"/>
                  </a:cubicBezTo>
                  <a:cubicBezTo>
                    <a:pt x="3566" y="31846"/>
                    <a:pt x="3444" y="31790"/>
                    <a:pt x="3339" y="31790"/>
                  </a:cubicBezTo>
                  <a:cubicBezTo>
                    <a:pt x="3247" y="31790"/>
                    <a:pt x="3168" y="31833"/>
                    <a:pt x="3133" y="31985"/>
                  </a:cubicBezTo>
                  <a:cubicBezTo>
                    <a:pt x="3083" y="32285"/>
                    <a:pt x="3409" y="32260"/>
                    <a:pt x="3584" y="32310"/>
                  </a:cubicBezTo>
                  <a:cubicBezTo>
                    <a:pt x="4336" y="32486"/>
                    <a:pt x="5063" y="32686"/>
                    <a:pt x="5815" y="32887"/>
                  </a:cubicBezTo>
                  <a:cubicBezTo>
                    <a:pt x="6172" y="32994"/>
                    <a:pt x="6530" y="33089"/>
                    <a:pt x="6914" y="33089"/>
                  </a:cubicBezTo>
                  <a:cubicBezTo>
                    <a:pt x="7069" y="33089"/>
                    <a:pt x="7228" y="33073"/>
                    <a:pt x="7394" y="33037"/>
                  </a:cubicBezTo>
                  <a:cubicBezTo>
                    <a:pt x="8060" y="32891"/>
                    <a:pt x="8736" y="32798"/>
                    <a:pt x="9423" y="32798"/>
                  </a:cubicBezTo>
                  <a:cubicBezTo>
                    <a:pt x="9796" y="32798"/>
                    <a:pt x="10173" y="32825"/>
                    <a:pt x="10552" y="32887"/>
                  </a:cubicBezTo>
                  <a:cubicBezTo>
                    <a:pt x="11605" y="33087"/>
                    <a:pt x="12582" y="33539"/>
                    <a:pt x="13635" y="33764"/>
                  </a:cubicBezTo>
                  <a:cubicBezTo>
                    <a:pt x="13810" y="33814"/>
                    <a:pt x="14011" y="33864"/>
                    <a:pt x="14211" y="33940"/>
                  </a:cubicBezTo>
                  <a:cubicBezTo>
                    <a:pt x="13785" y="34416"/>
                    <a:pt x="13434" y="34892"/>
                    <a:pt x="13083" y="35343"/>
                  </a:cubicBezTo>
                  <a:cubicBezTo>
                    <a:pt x="12131" y="36471"/>
                    <a:pt x="11153" y="37574"/>
                    <a:pt x="10652" y="38977"/>
                  </a:cubicBezTo>
                  <a:cubicBezTo>
                    <a:pt x="10176" y="40305"/>
                    <a:pt x="9224" y="41107"/>
                    <a:pt x="7995" y="41659"/>
                  </a:cubicBezTo>
                  <a:cubicBezTo>
                    <a:pt x="7419" y="41910"/>
                    <a:pt x="6868" y="42135"/>
                    <a:pt x="6266" y="42260"/>
                  </a:cubicBezTo>
                  <a:cubicBezTo>
                    <a:pt x="5389" y="42461"/>
                    <a:pt x="4512" y="42661"/>
                    <a:pt x="3635" y="42862"/>
                  </a:cubicBezTo>
                  <a:cubicBezTo>
                    <a:pt x="3459" y="42887"/>
                    <a:pt x="3234" y="42937"/>
                    <a:pt x="3259" y="43163"/>
                  </a:cubicBezTo>
                  <a:cubicBezTo>
                    <a:pt x="3287" y="43292"/>
                    <a:pt x="3374" y="43331"/>
                    <a:pt x="3475" y="43331"/>
                  </a:cubicBezTo>
                  <a:cubicBezTo>
                    <a:pt x="3551" y="43331"/>
                    <a:pt x="3635" y="43309"/>
                    <a:pt x="3710" y="43288"/>
                  </a:cubicBezTo>
                  <a:cubicBezTo>
                    <a:pt x="4712" y="43087"/>
                    <a:pt x="5740" y="42912"/>
                    <a:pt x="6742" y="42636"/>
                  </a:cubicBezTo>
                  <a:cubicBezTo>
                    <a:pt x="8772" y="42085"/>
                    <a:pt x="10577" y="41208"/>
                    <a:pt x="11279" y="39002"/>
                  </a:cubicBezTo>
                  <a:cubicBezTo>
                    <a:pt x="11504" y="38376"/>
                    <a:pt x="11905" y="37874"/>
                    <a:pt x="12331" y="37398"/>
                  </a:cubicBezTo>
                  <a:cubicBezTo>
                    <a:pt x="13008" y="36621"/>
                    <a:pt x="13785" y="35995"/>
                    <a:pt x="14462" y="35243"/>
                  </a:cubicBezTo>
                  <a:cubicBezTo>
                    <a:pt x="15063" y="34616"/>
                    <a:pt x="15790" y="34366"/>
                    <a:pt x="16617" y="34290"/>
                  </a:cubicBezTo>
                  <a:cubicBezTo>
                    <a:pt x="18321" y="34115"/>
                    <a:pt x="20001" y="33914"/>
                    <a:pt x="21655" y="33513"/>
                  </a:cubicBezTo>
                  <a:cubicBezTo>
                    <a:pt x="22576" y="33283"/>
                    <a:pt x="23528" y="33111"/>
                    <a:pt x="24474" y="33111"/>
                  </a:cubicBezTo>
                  <a:cubicBezTo>
                    <a:pt x="24763" y="33111"/>
                    <a:pt x="25052" y="33127"/>
                    <a:pt x="25339" y="33163"/>
                  </a:cubicBezTo>
                  <a:cubicBezTo>
                    <a:pt x="27745" y="33438"/>
                    <a:pt x="29875" y="34516"/>
                    <a:pt x="31955" y="35694"/>
                  </a:cubicBezTo>
                  <a:cubicBezTo>
                    <a:pt x="32131" y="35794"/>
                    <a:pt x="32356" y="35894"/>
                    <a:pt x="32482" y="36145"/>
                  </a:cubicBezTo>
                  <a:cubicBezTo>
                    <a:pt x="31730" y="36295"/>
                    <a:pt x="31103" y="36696"/>
                    <a:pt x="30502" y="37148"/>
                  </a:cubicBezTo>
                  <a:cubicBezTo>
                    <a:pt x="28697" y="38501"/>
                    <a:pt x="27143" y="40105"/>
                    <a:pt x="25815" y="41910"/>
                  </a:cubicBezTo>
                  <a:cubicBezTo>
                    <a:pt x="24562" y="43639"/>
                    <a:pt x="23033" y="45017"/>
                    <a:pt x="21078" y="45894"/>
                  </a:cubicBezTo>
                  <a:cubicBezTo>
                    <a:pt x="20448" y="46186"/>
                    <a:pt x="19781" y="46422"/>
                    <a:pt x="19110" y="46422"/>
                  </a:cubicBezTo>
                  <a:cubicBezTo>
                    <a:pt x="18687" y="46422"/>
                    <a:pt x="18262" y="46328"/>
                    <a:pt x="17845" y="46095"/>
                  </a:cubicBezTo>
                  <a:cubicBezTo>
                    <a:pt x="16517" y="45368"/>
                    <a:pt x="15088" y="44767"/>
                    <a:pt x="13710" y="44090"/>
                  </a:cubicBezTo>
                  <a:cubicBezTo>
                    <a:pt x="13014" y="43734"/>
                    <a:pt x="12260" y="43512"/>
                    <a:pt x="11485" y="43512"/>
                  </a:cubicBezTo>
                  <a:cubicBezTo>
                    <a:pt x="11004" y="43512"/>
                    <a:pt x="10515" y="43597"/>
                    <a:pt x="10026" y="43789"/>
                  </a:cubicBezTo>
                  <a:cubicBezTo>
                    <a:pt x="9875" y="43839"/>
                    <a:pt x="9650" y="43889"/>
                    <a:pt x="9700" y="44090"/>
                  </a:cubicBezTo>
                  <a:cubicBezTo>
                    <a:pt x="9727" y="44226"/>
                    <a:pt x="9799" y="44266"/>
                    <a:pt x="9887" y="44266"/>
                  </a:cubicBezTo>
                  <a:cubicBezTo>
                    <a:pt x="9961" y="44266"/>
                    <a:pt x="10046" y="44238"/>
                    <a:pt x="10126" y="44215"/>
                  </a:cubicBezTo>
                  <a:cubicBezTo>
                    <a:pt x="10540" y="44115"/>
                    <a:pt x="10946" y="44056"/>
                    <a:pt x="11354" y="44056"/>
                  </a:cubicBezTo>
                  <a:cubicBezTo>
                    <a:pt x="11661" y="44056"/>
                    <a:pt x="11969" y="44090"/>
                    <a:pt x="12281" y="44165"/>
                  </a:cubicBezTo>
                  <a:cubicBezTo>
                    <a:pt x="14036" y="44541"/>
                    <a:pt x="15589" y="45468"/>
                    <a:pt x="17118" y="46346"/>
                  </a:cubicBezTo>
                  <a:cubicBezTo>
                    <a:pt x="17962" y="46841"/>
                    <a:pt x="18780" y="47054"/>
                    <a:pt x="19649" y="47054"/>
                  </a:cubicBezTo>
                  <a:cubicBezTo>
                    <a:pt x="19967" y="47054"/>
                    <a:pt x="20292" y="47026"/>
                    <a:pt x="20627" y="46972"/>
                  </a:cubicBezTo>
                  <a:cubicBezTo>
                    <a:pt x="21178" y="46872"/>
                    <a:pt x="21655" y="46571"/>
                    <a:pt x="22181" y="46396"/>
                  </a:cubicBezTo>
                  <a:lnTo>
                    <a:pt x="22181" y="46396"/>
                  </a:lnTo>
                  <a:cubicBezTo>
                    <a:pt x="21354" y="47098"/>
                    <a:pt x="20502" y="47774"/>
                    <a:pt x="19625" y="48426"/>
                  </a:cubicBezTo>
                  <a:cubicBezTo>
                    <a:pt x="18350" y="49371"/>
                    <a:pt x="16958" y="49878"/>
                    <a:pt x="15421" y="49878"/>
                  </a:cubicBezTo>
                  <a:cubicBezTo>
                    <a:pt x="15083" y="49878"/>
                    <a:pt x="14738" y="49854"/>
                    <a:pt x="14386" y="49804"/>
                  </a:cubicBezTo>
                  <a:cubicBezTo>
                    <a:pt x="13791" y="49725"/>
                    <a:pt x="13195" y="49567"/>
                    <a:pt x="12575" y="49567"/>
                  </a:cubicBezTo>
                  <a:cubicBezTo>
                    <a:pt x="12412" y="49567"/>
                    <a:pt x="12247" y="49578"/>
                    <a:pt x="12081" y="49604"/>
                  </a:cubicBezTo>
                  <a:cubicBezTo>
                    <a:pt x="10777" y="49829"/>
                    <a:pt x="9599" y="50356"/>
                    <a:pt x="8447" y="50982"/>
                  </a:cubicBezTo>
                  <a:cubicBezTo>
                    <a:pt x="7419" y="51534"/>
                    <a:pt x="6442" y="52135"/>
                    <a:pt x="5439" y="52737"/>
                  </a:cubicBezTo>
                  <a:cubicBezTo>
                    <a:pt x="4612" y="53213"/>
                    <a:pt x="3760" y="53463"/>
                    <a:pt x="2807" y="53489"/>
                  </a:cubicBezTo>
                  <a:cubicBezTo>
                    <a:pt x="1880" y="53514"/>
                    <a:pt x="1003" y="53839"/>
                    <a:pt x="126" y="54090"/>
                  </a:cubicBezTo>
                  <a:cubicBezTo>
                    <a:pt x="76" y="54115"/>
                    <a:pt x="51" y="54190"/>
                    <a:pt x="0" y="54240"/>
                  </a:cubicBezTo>
                  <a:cubicBezTo>
                    <a:pt x="102" y="54393"/>
                    <a:pt x="216" y="54454"/>
                    <a:pt x="348" y="54454"/>
                  </a:cubicBezTo>
                  <a:cubicBezTo>
                    <a:pt x="411" y="54454"/>
                    <a:pt x="479" y="54440"/>
                    <a:pt x="552" y="54416"/>
                  </a:cubicBezTo>
                  <a:cubicBezTo>
                    <a:pt x="953" y="54291"/>
                    <a:pt x="1354" y="54215"/>
                    <a:pt x="1730" y="54115"/>
                  </a:cubicBezTo>
                  <a:cubicBezTo>
                    <a:pt x="2482" y="53940"/>
                    <a:pt x="3259" y="54090"/>
                    <a:pt x="4010" y="53864"/>
                  </a:cubicBezTo>
                  <a:cubicBezTo>
                    <a:pt x="5790" y="53338"/>
                    <a:pt x="7494" y="52636"/>
                    <a:pt x="9148" y="51759"/>
                  </a:cubicBezTo>
                  <a:cubicBezTo>
                    <a:pt x="9825" y="51408"/>
                    <a:pt x="10477" y="51082"/>
                    <a:pt x="11178" y="50782"/>
                  </a:cubicBezTo>
                  <a:cubicBezTo>
                    <a:pt x="11687" y="50566"/>
                    <a:pt x="12215" y="50426"/>
                    <a:pt x="12761" y="50426"/>
                  </a:cubicBezTo>
                  <a:cubicBezTo>
                    <a:pt x="13103" y="50426"/>
                    <a:pt x="13453" y="50481"/>
                    <a:pt x="13810" y="50606"/>
                  </a:cubicBezTo>
                  <a:cubicBezTo>
                    <a:pt x="14637" y="50882"/>
                    <a:pt x="15564" y="50907"/>
                    <a:pt x="16442" y="51007"/>
                  </a:cubicBezTo>
                  <a:cubicBezTo>
                    <a:pt x="16515" y="51014"/>
                    <a:pt x="16589" y="51017"/>
                    <a:pt x="16663" y="51017"/>
                  </a:cubicBezTo>
                  <a:cubicBezTo>
                    <a:pt x="16865" y="51017"/>
                    <a:pt x="17067" y="50994"/>
                    <a:pt x="17269" y="50957"/>
                  </a:cubicBezTo>
                  <a:cubicBezTo>
                    <a:pt x="18321" y="50782"/>
                    <a:pt x="19224" y="50230"/>
                    <a:pt x="20126" y="49704"/>
                  </a:cubicBezTo>
                  <a:cubicBezTo>
                    <a:pt x="21930" y="48702"/>
                    <a:pt x="23559" y="47473"/>
                    <a:pt x="24687" y="45719"/>
                  </a:cubicBezTo>
                  <a:cubicBezTo>
                    <a:pt x="25264" y="44867"/>
                    <a:pt x="25865" y="44015"/>
                    <a:pt x="26442" y="43163"/>
                  </a:cubicBezTo>
                  <a:lnTo>
                    <a:pt x="26442" y="43163"/>
                  </a:lnTo>
                  <a:cubicBezTo>
                    <a:pt x="26467" y="43689"/>
                    <a:pt x="26392" y="44190"/>
                    <a:pt x="26316" y="44666"/>
                  </a:cubicBezTo>
                  <a:cubicBezTo>
                    <a:pt x="26141" y="46070"/>
                    <a:pt x="26066" y="47499"/>
                    <a:pt x="25163" y="48702"/>
                  </a:cubicBezTo>
                  <a:cubicBezTo>
                    <a:pt x="25063" y="48827"/>
                    <a:pt x="25013" y="48977"/>
                    <a:pt x="24963" y="49103"/>
                  </a:cubicBezTo>
                  <a:cubicBezTo>
                    <a:pt x="24512" y="50155"/>
                    <a:pt x="24036" y="51233"/>
                    <a:pt x="23585" y="52286"/>
                  </a:cubicBezTo>
                  <a:cubicBezTo>
                    <a:pt x="23534" y="52436"/>
                    <a:pt x="23434" y="52561"/>
                    <a:pt x="23610" y="52762"/>
                  </a:cubicBezTo>
                  <a:cubicBezTo>
                    <a:pt x="24136" y="52436"/>
                    <a:pt x="24286" y="51910"/>
                    <a:pt x="24462" y="51433"/>
                  </a:cubicBezTo>
                  <a:cubicBezTo>
                    <a:pt x="24863" y="50255"/>
                    <a:pt x="25389" y="49153"/>
                    <a:pt x="26166" y="48200"/>
                  </a:cubicBezTo>
                  <a:cubicBezTo>
                    <a:pt x="26366" y="47950"/>
                    <a:pt x="26492" y="47674"/>
                    <a:pt x="26567" y="47373"/>
                  </a:cubicBezTo>
                  <a:cubicBezTo>
                    <a:pt x="26717" y="46546"/>
                    <a:pt x="26868" y="45719"/>
                    <a:pt x="26993" y="44892"/>
                  </a:cubicBezTo>
                  <a:cubicBezTo>
                    <a:pt x="27143" y="43990"/>
                    <a:pt x="27369" y="43138"/>
                    <a:pt x="27920" y="42361"/>
                  </a:cubicBezTo>
                  <a:cubicBezTo>
                    <a:pt x="28923" y="40907"/>
                    <a:pt x="30251" y="39754"/>
                    <a:pt x="31705" y="38777"/>
                  </a:cubicBezTo>
                  <a:cubicBezTo>
                    <a:pt x="32783" y="38075"/>
                    <a:pt x="33986" y="37624"/>
                    <a:pt x="35314" y="37574"/>
                  </a:cubicBezTo>
                  <a:cubicBezTo>
                    <a:pt x="36442" y="37524"/>
                    <a:pt x="37570" y="37373"/>
                    <a:pt x="38672" y="36997"/>
                  </a:cubicBezTo>
                  <a:cubicBezTo>
                    <a:pt x="40377" y="36446"/>
                    <a:pt x="42106" y="36045"/>
                    <a:pt x="43685" y="35193"/>
                  </a:cubicBezTo>
                  <a:cubicBezTo>
                    <a:pt x="45289" y="34315"/>
                    <a:pt x="46843" y="33338"/>
                    <a:pt x="48372" y="32310"/>
                  </a:cubicBezTo>
                  <a:cubicBezTo>
                    <a:pt x="49137" y="31785"/>
                    <a:pt x="49903" y="31489"/>
                    <a:pt x="50819" y="31489"/>
                  </a:cubicBezTo>
                  <a:cubicBezTo>
                    <a:pt x="50952" y="31489"/>
                    <a:pt x="51089" y="31496"/>
                    <a:pt x="51229" y="31508"/>
                  </a:cubicBezTo>
                  <a:cubicBezTo>
                    <a:pt x="52281" y="31609"/>
                    <a:pt x="53184" y="32010"/>
                    <a:pt x="53710" y="32887"/>
                  </a:cubicBezTo>
                  <a:cubicBezTo>
                    <a:pt x="54738" y="34591"/>
                    <a:pt x="55916" y="36170"/>
                    <a:pt x="57144" y="37699"/>
                  </a:cubicBezTo>
                  <a:cubicBezTo>
                    <a:pt x="57996" y="38802"/>
                    <a:pt x="58472" y="40005"/>
                    <a:pt x="58773" y="41333"/>
                  </a:cubicBezTo>
                  <a:cubicBezTo>
                    <a:pt x="59098" y="42837"/>
                    <a:pt x="59098" y="44316"/>
                    <a:pt x="58948" y="45819"/>
                  </a:cubicBezTo>
                  <a:cubicBezTo>
                    <a:pt x="58773" y="47975"/>
                    <a:pt x="57996" y="49905"/>
                    <a:pt x="56667" y="51559"/>
                  </a:cubicBezTo>
                  <a:cubicBezTo>
                    <a:pt x="55389" y="53163"/>
                    <a:pt x="53936" y="54616"/>
                    <a:pt x="52532" y="56145"/>
                  </a:cubicBezTo>
                  <a:cubicBezTo>
                    <a:pt x="51605" y="57173"/>
                    <a:pt x="50402" y="57925"/>
                    <a:pt x="49474" y="58977"/>
                  </a:cubicBezTo>
                  <a:cubicBezTo>
                    <a:pt x="47895" y="60832"/>
                    <a:pt x="46291" y="62636"/>
                    <a:pt x="45389" y="64967"/>
                  </a:cubicBezTo>
                  <a:cubicBezTo>
                    <a:pt x="44512" y="67248"/>
                    <a:pt x="43961" y="69604"/>
                    <a:pt x="43785" y="72035"/>
                  </a:cubicBezTo>
                  <a:cubicBezTo>
                    <a:pt x="43660" y="74040"/>
                    <a:pt x="43936" y="76045"/>
                    <a:pt x="44337" y="78000"/>
                  </a:cubicBezTo>
                  <a:cubicBezTo>
                    <a:pt x="44788" y="80356"/>
                    <a:pt x="45665" y="82561"/>
                    <a:pt x="46818" y="84667"/>
                  </a:cubicBezTo>
                  <a:cubicBezTo>
                    <a:pt x="48096" y="86997"/>
                    <a:pt x="49575" y="89203"/>
                    <a:pt x="51555" y="91033"/>
                  </a:cubicBezTo>
                  <a:cubicBezTo>
                    <a:pt x="52432" y="91810"/>
                    <a:pt x="53309" y="92586"/>
                    <a:pt x="53910" y="93639"/>
                  </a:cubicBezTo>
                  <a:cubicBezTo>
                    <a:pt x="54136" y="94065"/>
                    <a:pt x="54387" y="94441"/>
                    <a:pt x="54662" y="94842"/>
                  </a:cubicBezTo>
                  <a:cubicBezTo>
                    <a:pt x="54988" y="95368"/>
                    <a:pt x="54963" y="95669"/>
                    <a:pt x="54537" y="96120"/>
                  </a:cubicBezTo>
                  <a:cubicBezTo>
                    <a:pt x="54086" y="96571"/>
                    <a:pt x="53685" y="97073"/>
                    <a:pt x="53384" y="97624"/>
                  </a:cubicBezTo>
                  <a:cubicBezTo>
                    <a:pt x="52357" y="99328"/>
                    <a:pt x="52081" y="101258"/>
                    <a:pt x="51830" y="103188"/>
                  </a:cubicBezTo>
                  <a:cubicBezTo>
                    <a:pt x="51705" y="104090"/>
                    <a:pt x="51479" y="104917"/>
                    <a:pt x="50677" y="105544"/>
                  </a:cubicBezTo>
                  <a:cubicBezTo>
                    <a:pt x="49625" y="106321"/>
                    <a:pt x="48497" y="106847"/>
                    <a:pt x="47219" y="107198"/>
                  </a:cubicBezTo>
                  <a:cubicBezTo>
                    <a:pt x="44487" y="107925"/>
                    <a:pt x="41705" y="108351"/>
                    <a:pt x="38873" y="108451"/>
                  </a:cubicBezTo>
                  <a:cubicBezTo>
                    <a:pt x="38708" y="108456"/>
                    <a:pt x="38541" y="108459"/>
                    <a:pt x="38373" y="108459"/>
                  </a:cubicBezTo>
                  <a:cubicBezTo>
                    <a:pt x="37673" y="108459"/>
                    <a:pt x="36953" y="108408"/>
                    <a:pt x="36266" y="108226"/>
                  </a:cubicBezTo>
                  <a:cubicBezTo>
                    <a:pt x="35519" y="108031"/>
                    <a:pt x="34784" y="107924"/>
                    <a:pt x="34056" y="107924"/>
                  </a:cubicBezTo>
                  <a:cubicBezTo>
                    <a:pt x="33003" y="107924"/>
                    <a:pt x="31965" y="108148"/>
                    <a:pt x="30928" y="108652"/>
                  </a:cubicBezTo>
                  <a:cubicBezTo>
                    <a:pt x="30226" y="108978"/>
                    <a:pt x="29575" y="109479"/>
                    <a:pt x="28848" y="109729"/>
                  </a:cubicBezTo>
                  <a:cubicBezTo>
                    <a:pt x="28125" y="109990"/>
                    <a:pt x="27417" y="110127"/>
                    <a:pt x="26727" y="110127"/>
                  </a:cubicBezTo>
                  <a:cubicBezTo>
                    <a:pt x="25622" y="110127"/>
                    <a:pt x="24562" y="109774"/>
                    <a:pt x="23559" y="109003"/>
                  </a:cubicBezTo>
                  <a:cubicBezTo>
                    <a:pt x="22958" y="108551"/>
                    <a:pt x="22356" y="108075"/>
                    <a:pt x="21680" y="107724"/>
                  </a:cubicBezTo>
                  <a:cubicBezTo>
                    <a:pt x="20727" y="107248"/>
                    <a:pt x="19900" y="106672"/>
                    <a:pt x="19173" y="105945"/>
                  </a:cubicBezTo>
                  <a:cubicBezTo>
                    <a:pt x="18146" y="104917"/>
                    <a:pt x="17018" y="104065"/>
                    <a:pt x="15615" y="103664"/>
                  </a:cubicBezTo>
                  <a:cubicBezTo>
                    <a:pt x="14662" y="103389"/>
                    <a:pt x="13860" y="102812"/>
                    <a:pt x="13058" y="102286"/>
                  </a:cubicBezTo>
                  <a:cubicBezTo>
                    <a:pt x="12950" y="102199"/>
                    <a:pt x="12879" y="102020"/>
                    <a:pt x="12686" y="102020"/>
                  </a:cubicBezTo>
                  <a:cubicBezTo>
                    <a:pt x="12655" y="102020"/>
                    <a:pt x="12620" y="102025"/>
                    <a:pt x="12582" y="102035"/>
                  </a:cubicBezTo>
                  <a:cubicBezTo>
                    <a:pt x="12983" y="102962"/>
                    <a:pt x="13509" y="103815"/>
                    <a:pt x="14386" y="104316"/>
                  </a:cubicBezTo>
                  <a:cubicBezTo>
                    <a:pt x="16141" y="105318"/>
                    <a:pt x="17519" y="106747"/>
                    <a:pt x="18873" y="108226"/>
                  </a:cubicBezTo>
                  <a:cubicBezTo>
                    <a:pt x="19424" y="108852"/>
                    <a:pt x="20026" y="109429"/>
                    <a:pt x="20727" y="109880"/>
                  </a:cubicBezTo>
                  <a:cubicBezTo>
                    <a:pt x="22031" y="110707"/>
                    <a:pt x="23359" y="111534"/>
                    <a:pt x="24562" y="112536"/>
                  </a:cubicBezTo>
                  <a:cubicBezTo>
                    <a:pt x="24788" y="112737"/>
                    <a:pt x="25063" y="112862"/>
                    <a:pt x="25364" y="112963"/>
                  </a:cubicBezTo>
                  <a:cubicBezTo>
                    <a:pt x="26319" y="113339"/>
                    <a:pt x="27291" y="113481"/>
                    <a:pt x="28270" y="113481"/>
                  </a:cubicBezTo>
                  <a:cubicBezTo>
                    <a:pt x="28986" y="113481"/>
                    <a:pt x="29706" y="113405"/>
                    <a:pt x="30427" y="113288"/>
                  </a:cubicBezTo>
                  <a:cubicBezTo>
                    <a:pt x="31680" y="113088"/>
                    <a:pt x="32858" y="112536"/>
                    <a:pt x="34161" y="112436"/>
                  </a:cubicBezTo>
                  <a:cubicBezTo>
                    <a:pt x="34736" y="112401"/>
                    <a:pt x="35308" y="112377"/>
                    <a:pt x="35879" y="112377"/>
                  </a:cubicBezTo>
                  <a:cubicBezTo>
                    <a:pt x="37322" y="112377"/>
                    <a:pt x="38750" y="112528"/>
                    <a:pt x="40151" y="113013"/>
                  </a:cubicBezTo>
                  <a:cubicBezTo>
                    <a:pt x="40903" y="113263"/>
                    <a:pt x="41705" y="113464"/>
                    <a:pt x="42507" y="113564"/>
                  </a:cubicBezTo>
                  <a:cubicBezTo>
                    <a:pt x="43209" y="113664"/>
                    <a:pt x="43885" y="113790"/>
                    <a:pt x="44687" y="113940"/>
                  </a:cubicBezTo>
                  <a:cubicBezTo>
                    <a:pt x="43585" y="114842"/>
                    <a:pt x="42707" y="115845"/>
                    <a:pt x="41805" y="116822"/>
                  </a:cubicBezTo>
                  <a:cubicBezTo>
                    <a:pt x="41053" y="117649"/>
                    <a:pt x="40076" y="118050"/>
                    <a:pt x="39023" y="118301"/>
                  </a:cubicBezTo>
                  <a:cubicBezTo>
                    <a:pt x="38071" y="118501"/>
                    <a:pt x="37118" y="118727"/>
                    <a:pt x="36166" y="118902"/>
                  </a:cubicBezTo>
                  <a:cubicBezTo>
                    <a:pt x="34512" y="119153"/>
                    <a:pt x="33159" y="120030"/>
                    <a:pt x="32006" y="121183"/>
                  </a:cubicBezTo>
                  <a:cubicBezTo>
                    <a:pt x="31830" y="121359"/>
                    <a:pt x="31554" y="121584"/>
                    <a:pt x="31755" y="121835"/>
                  </a:cubicBezTo>
                  <a:cubicBezTo>
                    <a:pt x="31800" y="121902"/>
                    <a:pt x="31853" y="121927"/>
                    <a:pt x="31912" y="121927"/>
                  </a:cubicBezTo>
                  <a:cubicBezTo>
                    <a:pt x="32050" y="121927"/>
                    <a:pt x="32216" y="121787"/>
                    <a:pt x="32356" y="121735"/>
                  </a:cubicBezTo>
                  <a:cubicBezTo>
                    <a:pt x="33159" y="121333"/>
                    <a:pt x="33935" y="120932"/>
                    <a:pt x="34763" y="120607"/>
                  </a:cubicBezTo>
                  <a:cubicBezTo>
                    <a:pt x="35356" y="120378"/>
                    <a:pt x="35949" y="120257"/>
                    <a:pt x="36542" y="120257"/>
                  </a:cubicBezTo>
                  <a:cubicBezTo>
                    <a:pt x="37051" y="120257"/>
                    <a:pt x="37561" y="120346"/>
                    <a:pt x="38071" y="120531"/>
                  </a:cubicBezTo>
                  <a:cubicBezTo>
                    <a:pt x="38798" y="120782"/>
                    <a:pt x="39524" y="121083"/>
                    <a:pt x="40226" y="121384"/>
                  </a:cubicBezTo>
                  <a:cubicBezTo>
                    <a:pt x="40829" y="121635"/>
                    <a:pt x="41415" y="121757"/>
                    <a:pt x="41989" y="121757"/>
                  </a:cubicBezTo>
                  <a:cubicBezTo>
                    <a:pt x="42847" y="121757"/>
                    <a:pt x="43676" y="121483"/>
                    <a:pt x="44487" y="120958"/>
                  </a:cubicBezTo>
                  <a:cubicBezTo>
                    <a:pt x="45314" y="120406"/>
                    <a:pt x="46041" y="119729"/>
                    <a:pt x="46642" y="118927"/>
                  </a:cubicBezTo>
                  <a:cubicBezTo>
                    <a:pt x="47018" y="118426"/>
                    <a:pt x="47419" y="117950"/>
                    <a:pt x="47895" y="117524"/>
                  </a:cubicBezTo>
                  <a:cubicBezTo>
                    <a:pt x="48246" y="117223"/>
                    <a:pt x="48647" y="116998"/>
                    <a:pt x="49124" y="116948"/>
                  </a:cubicBezTo>
                  <a:cubicBezTo>
                    <a:pt x="49347" y="116923"/>
                    <a:pt x="49569" y="116910"/>
                    <a:pt x="49789" y="116910"/>
                  </a:cubicBezTo>
                  <a:cubicBezTo>
                    <a:pt x="50676" y="116910"/>
                    <a:pt x="51528" y="117122"/>
                    <a:pt x="52332" y="117624"/>
                  </a:cubicBezTo>
                  <a:cubicBezTo>
                    <a:pt x="52783" y="117900"/>
                    <a:pt x="53284" y="118100"/>
                    <a:pt x="53785" y="118276"/>
                  </a:cubicBezTo>
                  <a:cubicBezTo>
                    <a:pt x="54411" y="118502"/>
                    <a:pt x="55029" y="118627"/>
                    <a:pt x="55631" y="118627"/>
                  </a:cubicBezTo>
                  <a:cubicBezTo>
                    <a:pt x="56500" y="118627"/>
                    <a:pt x="57337" y="118367"/>
                    <a:pt x="58121" y="117775"/>
                  </a:cubicBezTo>
                  <a:cubicBezTo>
                    <a:pt x="59274" y="116922"/>
                    <a:pt x="60627" y="116521"/>
                    <a:pt x="61880" y="115845"/>
                  </a:cubicBezTo>
                  <a:cubicBezTo>
                    <a:pt x="61956" y="115795"/>
                    <a:pt x="62081" y="115795"/>
                    <a:pt x="62206" y="115770"/>
                  </a:cubicBezTo>
                  <a:cubicBezTo>
                    <a:pt x="63184" y="115657"/>
                    <a:pt x="64175" y="115643"/>
                    <a:pt x="65170" y="115643"/>
                  </a:cubicBezTo>
                  <a:cubicBezTo>
                    <a:pt x="65502" y="115643"/>
                    <a:pt x="65834" y="115644"/>
                    <a:pt x="66166" y="115644"/>
                  </a:cubicBezTo>
                  <a:cubicBezTo>
                    <a:pt x="67946" y="115669"/>
                    <a:pt x="69650" y="115945"/>
                    <a:pt x="71379" y="116221"/>
                  </a:cubicBezTo>
                  <a:cubicBezTo>
                    <a:pt x="73660" y="116597"/>
                    <a:pt x="75465" y="117875"/>
                    <a:pt x="77244" y="119228"/>
                  </a:cubicBezTo>
                  <a:cubicBezTo>
                    <a:pt x="77695" y="119579"/>
                    <a:pt x="78171" y="119930"/>
                    <a:pt x="78698" y="120206"/>
                  </a:cubicBezTo>
                  <a:cubicBezTo>
                    <a:pt x="79575" y="120632"/>
                    <a:pt x="80502" y="121008"/>
                    <a:pt x="81505" y="121008"/>
                  </a:cubicBezTo>
                  <a:cubicBezTo>
                    <a:pt x="82557" y="120983"/>
                    <a:pt x="83585" y="120732"/>
                    <a:pt x="84512" y="120306"/>
                  </a:cubicBezTo>
                  <a:cubicBezTo>
                    <a:pt x="85274" y="119961"/>
                    <a:pt x="86036" y="119879"/>
                    <a:pt x="86808" y="119879"/>
                  </a:cubicBezTo>
                  <a:cubicBezTo>
                    <a:pt x="87102" y="119879"/>
                    <a:pt x="87398" y="119891"/>
                    <a:pt x="87695" y="119905"/>
                  </a:cubicBezTo>
                  <a:cubicBezTo>
                    <a:pt x="87964" y="119919"/>
                    <a:pt x="88233" y="119930"/>
                    <a:pt x="88501" y="119930"/>
                  </a:cubicBezTo>
                  <a:cubicBezTo>
                    <a:pt x="89158" y="119930"/>
                    <a:pt x="89811" y="119868"/>
                    <a:pt x="90452" y="119654"/>
                  </a:cubicBezTo>
                  <a:cubicBezTo>
                    <a:pt x="91555" y="119278"/>
                    <a:pt x="92382" y="118501"/>
                    <a:pt x="93008" y="117499"/>
                  </a:cubicBezTo>
                  <a:cubicBezTo>
                    <a:pt x="93610" y="116521"/>
                    <a:pt x="94462" y="115795"/>
                    <a:pt x="95590" y="115544"/>
                  </a:cubicBezTo>
                  <a:cubicBezTo>
                    <a:pt x="96342" y="115369"/>
                    <a:pt x="96968" y="115043"/>
                    <a:pt x="97545" y="114592"/>
                  </a:cubicBezTo>
                  <a:cubicBezTo>
                    <a:pt x="98372" y="113965"/>
                    <a:pt x="99074" y="113288"/>
                    <a:pt x="99324" y="112186"/>
                  </a:cubicBezTo>
                  <a:cubicBezTo>
                    <a:pt x="99876" y="109855"/>
                    <a:pt x="101379" y="108451"/>
                    <a:pt x="103735" y="107975"/>
                  </a:cubicBezTo>
                  <a:cubicBezTo>
                    <a:pt x="103986" y="107925"/>
                    <a:pt x="104287" y="107950"/>
                    <a:pt x="104462" y="107674"/>
                  </a:cubicBezTo>
                  <a:cubicBezTo>
                    <a:pt x="104412" y="107549"/>
                    <a:pt x="104337" y="107524"/>
                    <a:pt x="104237" y="107499"/>
                  </a:cubicBezTo>
                  <a:cubicBezTo>
                    <a:pt x="103982" y="107414"/>
                    <a:pt x="103724" y="107383"/>
                    <a:pt x="103464" y="107383"/>
                  </a:cubicBezTo>
                  <a:cubicBezTo>
                    <a:pt x="103110" y="107383"/>
                    <a:pt x="102754" y="107441"/>
                    <a:pt x="102407" y="107499"/>
                  </a:cubicBezTo>
                  <a:cubicBezTo>
                    <a:pt x="100502" y="107825"/>
                    <a:pt x="98873" y="108627"/>
                    <a:pt x="97720" y="110231"/>
                  </a:cubicBezTo>
                  <a:cubicBezTo>
                    <a:pt x="97394" y="110707"/>
                    <a:pt x="97044" y="111133"/>
                    <a:pt x="96567" y="111459"/>
                  </a:cubicBezTo>
                  <a:cubicBezTo>
                    <a:pt x="95790" y="112035"/>
                    <a:pt x="94863" y="112035"/>
                    <a:pt x="93986" y="112186"/>
                  </a:cubicBezTo>
                  <a:cubicBezTo>
                    <a:pt x="93109" y="112311"/>
                    <a:pt x="92206" y="112436"/>
                    <a:pt x="91480" y="113038"/>
                  </a:cubicBezTo>
                  <a:cubicBezTo>
                    <a:pt x="90627" y="113714"/>
                    <a:pt x="89700" y="114316"/>
                    <a:pt x="88698" y="114767"/>
                  </a:cubicBezTo>
                  <a:cubicBezTo>
                    <a:pt x="88336" y="114939"/>
                    <a:pt x="87963" y="115005"/>
                    <a:pt x="87578" y="115005"/>
                  </a:cubicBezTo>
                  <a:cubicBezTo>
                    <a:pt x="87403" y="115005"/>
                    <a:pt x="87224" y="114991"/>
                    <a:pt x="87044" y="114968"/>
                  </a:cubicBezTo>
                  <a:cubicBezTo>
                    <a:pt x="85790" y="114792"/>
                    <a:pt x="84587" y="114341"/>
                    <a:pt x="83359" y="114115"/>
                  </a:cubicBezTo>
                  <a:cubicBezTo>
                    <a:pt x="81830" y="113815"/>
                    <a:pt x="80803" y="112988"/>
                    <a:pt x="80201" y="111534"/>
                  </a:cubicBezTo>
                  <a:cubicBezTo>
                    <a:pt x="79725" y="110381"/>
                    <a:pt x="79023" y="109353"/>
                    <a:pt x="78146" y="108451"/>
                  </a:cubicBezTo>
                  <a:cubicBezTo>
                    <a:pt x="77394" y="107624"/>
                    <a:pt x="76442" y="107023"/>
                    <a:pt x="75715" y="106196"/>
                  </a:cubicBezTo>
                  <a:cubicBezTo>
                    <a:pt x="75114" y="105494"/>
                    <a:pt x="74562" y="104742"/>
                    <a:pt x="74412" y="103764"/>
                  </a:cubicBezTo>
                  <a:cubicBezTo>
                    <a:pt x="74186" y="102135"/>
                    <a:pt x="74287" y="100506"/>
                    <a:pt x="74387" y="98877"/>
                  </a:cubicBezTo>
                  <a:cubicBezTo>
                    <a:pt x="74462" y="97900"/>
                    <a:pt x="74487" y="96922"/>
                    <a:pt x="74211" y="95970"/>
                  </a:cubicBezTo>
                  <a:cubicBezTo>
                    <a:pt x="73810" y="94717"/>
                    <a:pt x="73159" y="93564"/>
                    <a:pt x="72407" y="92511"/>
                  </a:cubicBezTo>
                  <a:cubicBezTo>
                    <a:pt x="70577" y="89980"/>
                    <a:pt x="68322" y="87875"/>
                    <a:pt x="66041" y="85794"/>
                  </a:cubicBezTo>
                  <a:cubicBezTo>
                    <a:pt x="64261" y="84190"/>
                    <a:pt x="62432" y="82611"/>
                    <a:pt x="60753" y="80857"/>
                  </a:cubicBezTo>
                  <a:cubicBezTo>
                    <a:pt x="58823" y="78802"/>
                    <a:pt x="57895" y="76421"/>
                    <a:pt x="58271" y="73639"/>
                  </a:cubicBezTo>
                  <a:cubicBezTo>
                    <a:pt x="58572" y="71584"/>
                    <a:pt x="59023" y="69579"/>
                    <a:pt x="59750" y="67624"/>
                  </a:cubicBezTo>
                  <a:cubicBezTo>
                    <a:pt x="60527" y="65619"/>
                    <a:pt x="61855" y="64165"/>
                    <a:pt x="63760" y="63188"/>
                  </a:cubicBezTo>
                  <a:cubicBezTo>
                    <a:pt x="65013" y="62536"/>
                    <a:pt x="66317" y="62035"/>
                    <a:pt x="67595" y="61458"/>
                  </a:cubicBezTo>
                  <a:cubicBezTo>
                    <a:pt x="68898" y="60857"/>
                    <a:pt x="69976" y="60030"/>
                    <a:pt x="70903" y="58927"/>
                  </a:cubicBezTo>
                  <a:cubicBezTo>
                    <a:pt x="71755" y="57925"/>
                    <a:pt x="72532" y="56872"/>
                    <a:pt x="73309" y="55819"/>
                  </a:cubicBezTo>
                  <a:cubicBezTo>
                    <a:pt x="73986" y="54917"/>
                    <a:pt x="74738" y="54140"/>
                    <a:pt x="75891" y="53890"/>
                  </a:cubicBezTo>
                  <a:cubicBezTo>
                    <a:pt x="76267" y="53814"/>
                    <a:pt x="76617" y="53739"/>
                    <a:pt x="76993" y="53689"/>
                  </a:cubicBezTo>
                  <a:cubicBezTo>
                    <a:pt x="77583" y="53622"/>
                    <a:pt x="78157" y="53541"/>
                    <a:pt x="78733" y="53541"/>
                  </a:cubicBezTo>
                  <a:cubicBezTo>
                    <a:pt x="79235" y="53541"/>
                    <a:pt x="79738" y="53603"/>
                    <a:pt x="80251" y="53789"/>
                  </a:cubicBezTo>
                  <a:cubicBezTo>
                    <a:pt x="80677" y="53949"/>
                    <a:pt x="81131" y="54066"/>
                    <a:pt x="81583" y="54066"/>
                  </a:cubicBezTo>
                  <a:cubicBezTo>
                    <a:pt x="81983" y="54066"/>
                    <a:pt x="82381" y="53974"/>
                    <a:pt x="82758" y="53739"/>
                  </a:cubicBezTo>
                  <a:cubicBezTo>
                    <a:pt x="83309" y="53388"/>
                    <a:pt x="83886" y="53263"/>
                    <a:pt x="84512" y="53188"/>
                  </a:cubicBezTo>
                  <a:cubicBezTo>
                    <a:pt x="85137" y="53110"/>
                    <a:pt x="85746" y="52940"/>
                    <a:pt x="86364" y="52940"/>
                  </a:cubicBezTo>
                  <a:cubicBezTo>
                    <a:pt x="86540" y="52940"/>
                    <a:pt x="86716" y="52954"/>
                    <a:pt x="86893" y="52987"/>
                  </a:cubicBezTo>
                  <a:cubicBezTo>
                    <a:pt x="87479" y="53110"/>
                    <a:pt x="88073" y="53173"/>
                    <a:pt x="88670" y="53173"/>
                  </a:cubicBezTo>
                  <a:cubicBezTo>
                    <a:pt x="89171" y="53173"/>
                    <a:pt x="89674" y="53129"/>
                    <a:pt x="90176" y="53037"/>
                  </a:cubicBezTo>
                  <a:cubicBezTo>
                    <a:pt x="90527" y="52987"/>
                    <a:pt x="90978" y="53088"/>
                    <a:pt x="91354" y="52661"/>
                  </a:cubicBezTo>
                  <a:cubicBezTo>
                    <a:pt x="91058" y="52591"/>
                    <a:pt x="90793" y="52560"/>
                    <a:pt x="90542" y="52560"/>
                  </a:cubicBezTo>
                  <a:cubicBezTo>
                    <a:pt x="90348" y="52560"/>
                    <a:pt x="90162" y="52579"/>
                    <a:pt x="89976" y="52611"/>
                  </a:cubicBezTo>
                  <a:cubicBezTo>
                    <a:pt x="89639" y="52671"/>
                    <a:pt x="89302" y="52703"/>
                    <a:pt x="88970" y="52703"/>
                  </a:cubicBezTo>
                  <a:cubicBezTo>
                    <a:pt x="88462" y="52703"/>
                    <a:pt x="87965" y="52628"/>
                    <a:pt x="87495" y="52461"/>
                  </a:cubicBezTo>
                  <a:cubicBezTo>
                    <a:pt x="86697" y="52202"/>
                    <a:pt x="85931" y="51990"/>
                    <a:pt x="85122" y="51990"/>
                  </a:cubicBezTo>
                  <a:cubicBezTo>
                    <a:pt x="84913" y="51990"/>
                    <a:pt x="84702" y="52004"/>
                    <a:pt x="84487" y="52035"/>
                  </a:cubicBezTo>
                  <a:cubicBezTo>
                    <a:pt x="85465" y="51258"/>
                    <a:pt x="86567" y="50782"/>
                    <a:pt x="87695" y="50356"/>
                  </a:cubicBezTo>
                  <a:cubicBezTo>
                    <a:pt x="89500" y="49654"/>
                    <a:pt x="91329" y="49103"/>
                    <a:pt x="93184" y="48576"/>
                  </a:cubicBezTo>
                  <a:cubicBezTo>
                    <a:pt x="93409" y="48526"/>
                    <a:pt x="93660" y="48526"/>
                    <a:pt x="93785" y="48250"/>
                  </a:cubicBezTo>
                  <a:cubicBezTo>
                    <a:pt x="93590" y="48144"/>
                    <a:pt x="93533" y="48113"/>
                    <a:pt x="93436" y="48113"/>
                  </a:cubicBezTo>
                  <a:cubicBezTo>
                    <a:pt x="93396" y="48113"/>
                    <a:pt x="93350" y="48118"/>
                    <a:pt x="93284" y="48125"/>
                  </a:cubicBezTo>
                  <a:cubicBezTo>
                    <a:pt x="91730" y="48351"/>
                    <a:pt x="90176" y="48626"/>
                    <a:pt x="88673" y="49128"/>
                  </a:cubicBezTo>
                  <a:cubicBezTo>
                    <a:pt x="86893" y="49754"/>
                    <a:pt x="85139" y="50506"/>
                    <a:pt x="83384" y="51208"/>
                  </a:cubicBezTo>
                  <a:cubicBezTo>
                    <a:pt x="82784" y="51443"/>
                    <a:pt x="82189" y="51579"/>
                    <a:pt x="81600" y="51579"/>
                  </a:cubicBezTo>
                  <a:cubicBezTo>
                    <a:pt x="80934" y="51579"/>
                    <a:pt x="80276" y="51406"/>
                    <a:pt x="79625" y="51007"/>
                  </a:cubicBezTo>
                  <a:cubicBezTo>
                    <a:pt x="79074" y="50681"/>
                    <a:pt x="78522" y="50381"/>
                    <a:pt x="77971" y="50055"/>
                  </a:cubicBezTo>
                  <a:cubicBezTo>
                    <a:pt x="77444" y="49746"/>
                    <a:pt x="76904" y="49582"/>
                    <a:pt x="76331" y="49582"/>
                  </a:cubicBezTo>
                  <a:cubicBezTo>
                    <a:pt x="76114" y="49582"/>
                    <a:pt x="75892" y="49606"/>
                    <a:pt x="75665" y="49654"/>
                  </a:cubicBezTo>
                  <a:cubicBezTo>
                    <a:pt x="74512" y="49905"/>
                    <a:pt x="73434" y="50280"/>
                    <a:pt x="72833" y="51408"/>
                  </a:cubicBezTo>
                  <a:cubicBezTo>
                    <a:pt x="72632" y="51759"/>
                    <a:pt x="72382" y="52085"/>
                    <a:pt x="72106" y="52386"/>
                  </a:cubicBezTo>
                  <a:cubicBezTo>
                    <a:pt x="71605" y="52937"/>
                    <a:pt x="71079" y="53463"/>
                    <a:pt x="70277" y="53839"/>
                  </a:cubicBezTo>
                  <a:cubicBezTo>
                    <a:pt x="70552" y="53188"/>
                    <a:pt x="70828" y="52661"/>
                    <a:pt x="71229" y="52210"/>
                  </a:cubicBezTo>
                  <a:cubicBezTo>
                    <a:pt x="72532" y="50782"/>
                    <a:pt x="73510" y="49128"/>
                    <a:pt x="74061" y="47248"/>
                  </a:cubicBezTo>
                  <a:cubicBezTo>
                    <a:pt x="74437" y="45920"/>
                    <a:pt x="74938" y="44616"/>
                    <a:pt x="75515" y="43338"/>
                  </a:cubicBezTo>
                  <a:cubicBezTo>
                    <a:pt x="75740" y="42837"/>
                    <a:pt x="75966" y="42336"/>
                    <a:pt x="76342" y="41935"/>
                  </a:cubicBezTo>
                  <a:cubicBezTo>
                    <a:pt x="77570" y="40656"/>
                    <a:pt x="79074" y="39779"/>
                    <a:pt x="80778" y="39453"/>
                  </a:cubicBezTo>
                  <a:cubicBezTo>
                    <a:pt x="83134" y="39027"/>
                    <a:pt x="85339" y="38200"/>
                    <a:pt x="87419" y="36997"/>
                  </a:cubicBezTo>
                  <a:cubicBezTo>
                    <a:pt x="88347" y="36446"/>
                    <a:pt x="89399" y="36270"/>
                    <a:pt x="90477" y="36195"/>
                  </a:cubicBezTo>
                  <a:cubicBezTo>
                    <a:pt x="90630" y="36186"/>
                    <a:pt x="90782" y="36182"/>
                    <a:pt x="90932" y="36182"/>
                  </a:cubicBezTo>
                  <a:cubicBezTo>
                    <a:pt x="92435" y="36182"/>
                    <a:pt x="93829" y="36615"/>
                    <a:pt x="95264" y="37047"/>
                  </a:cubicBezTo>
                  <a:cubicBezTo>
                    <a:pt x="96592" y="37448"/>
                    <a:pt x="97570" y="38250"/>
                    <a:pt x="98347" y="39403"/>
                  </a:cubicBezTo>
                  <a:cubicBezTo>
                    <a:pt x="98898" y="40230"/>
                    <a:pt x="99149" y="41158"/>
                    <a:pt x="99450" y="42085"/>
                  </a:cubicBezTo>
                  <a:cubicBezTo>
                    <a:pt x="100252" y="44416"/>
                    <a:pt x="100703" y="46847"/>
                    <a:pt x="101129" y="49253"/>
                  </a:cubicBezTo>
                  <a:cubicBezTo>
                    <a:pt x="101254" y="49980"/>
                    <a:pt x="101555" y="50556"/>
                    <a:pt x="102257" y="50957"/>
                  </a:cubicBezTo>
                  <a:cubicBezTo>
                    <a:pt x="104212" y="52085"/>
                    <a:pt x="106317" y="52912"/>
                    <a:pt x="108472" y="53639"/>
                  </a:cubicBezTo>
                  <a:cubicBezTo>
                    <a:pt x="110101" y="54190"/>
                    <a:pt x="111705" y="54767"/>
                    <a:pt x="113034" y="55920"/>
                  </a:cubicBezTo>
                  <a:cubicBezTo>
                    <a:pt x="113886" y="56646"/>
                    <a:pt x="114763" y="57398"/>
                    <a:pt x="115690" y="58050"/>
                  </a:cubicBezTo>
                  <a:cubicBezTo>
                    <a:pt x="115939" y="58222"/>
                    <a:pt x="116187" y="58336"/>
                    <a:pt x="116468" y="58336"/>
                  </a:cubicBezTo>
                  <a:cubicBezTo>
                    <a:pt x="116556" y="58336"/>
                    <a:pt x="116647" y="58324"/>
                    <a:pt x="116743" y="58301"/>
                  </a:cubicBezTo>
                  <a:cubicBezTo>
                    <a:pt x="116743" y="58100"/>
                    <a:pt x="116618" y="58075"/>
                    <a:pt x="116542" y="58000"/>
                  </a:cubicBezTo>
                  <a:cubicBezTo>
                    <a:pt x="116091" y="57574"/>
                    <a:pt x="115515" y="57298"/>
                    <a:pt x="115114" y="56847"/>
                  </a:cubicBezTo>
                  <a:cubicBezTo>
                    <a:pt x="113234" y="54692"/>
                    <a:pt x="110978" y="53188"/>
                    <a:pt x="108247" y="52386"/>
                  </a:cubicBezTo>
                  <a:cubicBezTo>
                    <a:pt x="106793" y="51960"/>
                    <a:pt x="105314" y="51584"/>
                    <a:pt x="103986" y="50832"/>
                  </a:cubicBezTo>
                  <a:cubicBezTo>
                    <a:pt x="103384" y="50481"/>
                    <a:pt x="102783" y="50130"/>
                    <a:pt x="102507" y="49478"/>
                  </a:cubicBezTo>
                  <a:cubicBezTo>
                    <a:pt x="102131" y="48601"/>
                    <a:pt x="102081" y="47674"/>
                    <a:pt x="101881" y="46671"/>
                  </a:cubicBezTo>
                  <a:lnTo>
                    <a:pt x="101881" y="46671"/>
                  </a:lnTo>
                  <a:cubicBezTo>
                    <a:pt x="102106" y="46772"/>
                    <a:pt x="102282" y="46847"/>
                    <a:pt x="102432" y="46897"/>
                  </a:cubicBezTo>
                  <a:cubicBezTo>
                    <a:pt x="102910" y="47062"/>
                    <a:pt x="103388" y="47194"/>
                    <a:pt x="103866" y="47194"/>
                  </a:cubicBezTo>
                  <a:cubicBezTo>
                    <a:pt x="104115" y="47194"/>
                    <a:pt x="104364" y="47158"/>
                    <a:pt x="104613" y="47072"/>
                  </a:cubicBezTo>
                  <a:cubicBezTo>
                    <a:pt x="105189" y="46872"/>
                    <a:pt x="105790" y="46646"/>
                    <a:pt x="106292" y="46321"/>
                  </a:cubicBezTo>
                  <a:cubicBezTo>
                    <a:pt x="107595" y="45468"/>
                    <a:pt x="109024" y="44942"/>
                    <a:pt x="110527" y="44666"/>
                  </a:cubicBezTo>
                  <a:cubicBezTo>
                    <a:pt x="110678" y="44641"/>
                    <a:pt x="110928" y="44616"/>
                    <a:pt x="110878" y="44366"/>
                  </a:cubicBezTo>
                  <a:cubicBezTo>
                    <a:pt x="110851" y="44229"/>
                    <a:pt x="110764" y="44189"/>
                    <a:pt x="110667" y="44189"/>
                  </a:cubicBezTo>
                  <a:cubicBezTo>
                    <a:pt x="110585" y="44189"/>
                    <a:pt x="110496" y="44217"/>
                    <a:pt x="110427" y="44240"/>
                  </a:cubicBezTo>
                  <a:cubicBezTo>
                    <a:pt x="109299" y="44541"/>
                    <a:pt x="108121" y="44717"/>
                    <a:pt x="107069" y="45318"/>
                  </a:cubicBezTo>
                  <a:cubicBezTo>
                    <a:pt x="106217" y="45819"/>
                    <a:pt x="105339" y="46321"/>
                    <a:pt x="104287" y="46421"/>
                  </a:cubicBezTo>
                  <a:cubicBezTo>
                    <a:pt x="104210" y="46427"/>
                    <a:pt x="104133" y="46429"/>
                    <a:pt x="104058" y="46429"/>
                  </a:cubicBezTo>
                  <a:cubicBezTo>
                    <a:pt x="102828" y="46429"/>
                    <a:pt x="101787" y="45672"/>
                    <a:pt x="101480" y="44491"/>
                  </a:cubicBezTo>
                  <a:cubicBezTo>
                    <a:pt x="101029" y="42712"/>
                    <a:pt x="100678" y="40882"/>
                    <a:pt x="100176" y="39128"/>
                  </a:cubicBezTo>
                  <a:cubicBezTo>
                    <a:pt x="99525" y="36897"/>
                    <a:pt x="98171" y="35468"/>
                    <a:pt x="95916" y="34942"/>
                  </a:cubicBezTo>
                  <a:cubicBezTo>
                    <a:pt x="95089" y="34742"/>
                    <a:pt x="94237" y="34566"/>
                    <a:pt x="93409" y="34416"/>
                  </a:cubicBezTo>
                  <a:cubicBezTo>
                    <a:pt x="92470" y="34242"/>
                    <a:pt x="91519" y="34092"/>
                    <a:pt x="90564" y="34092"/>
                  </a:cubicBezTo>
                  <a:cubicBezTo>
                    <a:pt x="90143" y="34092"/>
                    <a:pt x="89721" y="34121"/>
                    <a:pt x="89299" y="34190"/>
                  </a:cubicBezTo>
                  <a:cubicBezTo>
                    <a:pt x="88709" y="34278"/>
                    <a:pt x="88118" y="34480"/>
                    <a:pt x="87477" y="34480"/>
                  </a:cubicBezTo>
                  <a:cubicBezTo>
                    <a:pt x="87384" y="34480"/>
                    <a:pt x="87290" y="34475"/>
                    <a:pt x="87194" y="34466"/>
                  </a:cubicBezTo>
                  <a:cubicBezTo>
                    <a:pt x="87620" y="33714"/>
                    <a:pt x="87946" y="32987"/>
                    <a:pt x="88146" y="32210"/>
                  </a:cubicBezTo>
                  <a:cubicBezTo>
                    <a:pt x="88347" y="31383"/>
                    <a:pt x="88873" y="30832"/>
                    <a:pt x="89525" y="30381"/>
                  </a:cubicBezTo>
                  <a:cubicBezTo>
                    <a:pt x="90151" y="29955"/>
                    <a:pt x="90828" y="29554"/>
                    <a:pt x="91480" y="29153"/>
                  </a:cubicBezTo>
                  <a:cubicBezTo>
                    <a:pt x="91885" y="28886"/>
                    <a:pt x="92272" y="28748"/>
                    <a:pt x="92662" y="28748"/>
                  </a:cubicBezTo>
                  <a:cubicBezTo>
                    <a:pt x="93043" y="28748"/>
                    <a:pt x="93427" y="28880"/>
                    <a:pt x="93836" y="29153"/>
                  </a:cubicBezTo>
                  <a:cubicBezTo>
                    <a:pt x="95314" y="30155"/>
                    <a:pt x="96993" y="30832"/>
                    <a:pt x="98748" y="31258"/>
                  </a:cubicBezTo>
                  <a:cubicBezTo>
                    <a:pt x="100001" y="31559"/>
                    <a:pt x="101279" y="31759"/>
                    <a:pt x="102507" y="32135"/>
                  </a:cubicBezTo>
                  <a:cubicBezTo>
                    <a:pt x="105790" y="33062"/>
                    <a:pt x="108648" y="34616"/>
                    <a:pt x="110628" y="37498"/>
                  </a:cubicBezTo>
                  <a:cubicBezTo>
                    <a:pt x="111329" y="38526"/>
                    <a:pt x="112282" y="39278"/>
                    <a:pt x="113385" y="39829"/>
                  </a:cubicBezTo>
                  <a:cubicBezTo>
                    <a:pt x="114136" y="40205"/>
                    <a:pt x="114863" y="40606"/>
                    <a:pt x="115339" y="41333"/>
                  </a:cubicBezTo>
                  <a:cubicBezTo>
                    <a:pt x="115440" y="41509"/>
                    <a:pt x="115565" y="41684"/>
                    <a:pt x="115640" y="41884"/>
                  </a:cubicBezTo>
                  <a:cubicBezTo>
                    <a:pt x="116066" y="43438"/>
                    <a:pt x="117545" y="44090"/>
                    <a:pt x="118974" y="44215"/>
                  </a:cubicBezTo>
                  <a:cubicBezTo>
                    <a:pt x="119876" y="44290"/>
                    <a:pt x="120778" y="44265"/>
                    <a:pt x="121680" y="44466"/>
                  </a:cubicBezTo>
                  <a:cubicBezTo>
                    <a:pt x="121831" y="44504"/>
                    <a:pt x="121987" y="44535"/>
                    <a:pt x="122147" y="44535"/>
                  </a:cubicBezTo>
                  <a:cubicBezTo>
                    <a:pt x="122307" y="44535"/>
                    <a:pt x="122470" y="44504"/>
                    <a:pt x="122633" y="44416"/>
                  </a:cubicBezTo>
                  <a:cubicBezTo>
                    <a:pt x="122532" y="44040"/>
                    <a:pt x="122207" y="43965"/>
                    <a:pt x="121906" y="43864"/>
                  </a:cubicBezTo>
                  <a:cubicBezTo>
                    <a:pt x="120953" y="43564"/>
                    <a:pt x="119976" y="43463"/>
                    <a:pt x="118999" y="43438"/>
                  </a:cubicBezTo>
                  <a:cubicBezTo>
                    <a:pt x="117495" y="43413"/>
                    <a:pt x="116893" y="43062"/>
                    <a:pt x="116517" y="41784"/>
                  </a:cubicBezTo>
                  <a:cubicBezTo>
                    <a:pt x="116417" y="41458"/>
                    <a:pt x="116317" y="41133"/>
                    <a:pt x="116217" y="40807"/>
                  </a:cubicBezTo>
                  <a:cubicBezTo>
                    <a:pt x="116492" y="40706"/>
                    <a:pt x="116718" y="40631"/>
                    <a:pt x="116994" y="40606"/>
                  </a:cubicBezTo>
                  <a:cubicBezTo>
                    <a:pt x="117821" y="40506"/>
                    <a:pt x="118648" y="40406"/>
                    <a:pt x="119475" y="40305"/>
                  </a:cubicBezTo>
                  <a:cubicBezTo>
                    <a:pt x="119650" y="40280"/>
                    <a:pt x="119926" y="40255"/>
                    <a:pt x="119901" y="40005"/>
                  </a:cubicBezTo>
                  <a:cubicBezTo>
                    <a:pt x="119901" y="39841"/>
                    <a:pt x="119811" y="39803"/>
                    <a:pt x="119706" y="39803"/>
                  </a:cubicBezTo>
                  <a:cubicBezTo>
                    <a:pt x="119617" y="39803"/>
                    <a:pt x="119518" y="39829"/>
                    <a:pt x="119450" y="39829"/>
                  </a:cubicBezTo>
                  <a:cubicBezTo>
                    <a:pt x="118472" y="39904"/>
                    <a:pt x="117495" y="39955"/>
                    <a:pt x="116542" y="40080"/>
                  </a:cubicBezTo>
                  <a:cubicBezTo>
                    <a:pt x="116422" y="40097"/>
                    <a:pt x="116306" y="40106"/>
                    <a:pt x="116194" y="40106"/>
                  </a:cubicBezTo>
                  <a:cubicBezTo>
                    <a:pt x="115814" y="40106"/>
                    <a:pt x="115479" y="40000"/>
                    <a:pt x="115189" y="39729"/>
                  </a:cubicBezTo>
                  <a:cubicBezTo>
                    <a:pt x="114387" y="39077"/>
                    <a:pt x="113610" y="38426"/>
                    <a:pt x="112833" y="37774"/>
                  </a:cubicBezTo>
                  <a:cubicBezTo>
                    <a:pt x="112332" y="37348"/>
                    <a:pt x="111831" y="36947"/>
                    <a:pt x="111379" y="36471"/>
                  </a:cubicBezTo>
                  <a:cubicBezTo>
                    <a:pt x="110577" y="35569"/>
                    <a:pt x="109951" y="34541"/>
                    <a:pt x="109475" y="33438"/>
                  </a:cubicBezTo>
                  <a:cubicBezTo>
                    <a:pt x="109199" y="32862"/>
                    <a:pt x="108848" y="32310"/>
                    <a:pt x="108272" y="31960"/>
                  </a:cubicBezTo>
                  <a:cubicBezTo>
                    <a:pt x="107294" y="31358"/>
                    <a:pt x="106317" y="30782"/>
                    <a:pt x="105214" y="30506"/>
                  </a:cubicBezTo>
                  <a:cubicBezTo>
                    <a:pt x="103735" y="30155"/>
                    <a:pt x="102307" y="29604"/>
                    <a:pt x="100928" y="29002"/>
                  </a:cubicBezTo>
                  <a:cubicBezTo>
                    <a:pt x="100728" y="28902"/>
                    <a:pt x="100477" y="28877"/>
                    <a:pt x="100302" y="28651"/>
                  </a:cubicBezTo>
                  <a:cubicBezTo>
                    <a:pt x="102206" y="28501"/>
                    <a:pt x="103911" y="27874"/>
                    <a:pt x="105515" y="26972"/>
                  </a:cubicBezTo>
                  <a:cubicBezTo>
                    <a:pt x="105891" y="26747"/>
                    <a:pt x="106242" y="26521"/>
                    <a:pt x="106492" y="26120"/>
                  </a:cubicBezTo>
                  <a:cubicBezTo>
                    <a:pt x="106893" y="25493"/>
                    <a:pt x="107470" y="25067"/>
                    <a:pt x="108146" y="24741"/>
                  </a:cubicBezTo>
                  <a:cubicBezTo>
                    <a:pt x="109049" y="24315"/>
                    <a:pt x="109801" y="23764"/>
                    <a:pt x="110427" y="22987"/>
                  </a:cubicBezTo>
                  <a:cubicBezTo>
                    <a:pt x="110903" y="22386"/>
                    <a:pt x="111505" y="21934"/>
                    <a:pt x="112232" y="21734"/>
                  </a:cubicBezTo>
                  <a:cubicBezTo>
                    <a:pt x="112983" y="21508"/>
                    <a:pt x="113685" y="21158"/>
                    <a:pt x="114387" y="20832"/>
                  </a:cubicBezTo>
                  <a:cubicBezTo>
                    <a:pt x="114562" y="20757"/>
                    <a:pt x="114638" y="20656"/>
                    <a:pt x="114512" y="20456"/>
                  </a:cubicBezTo>
                  <a:lnTo>
                    <a:pt x="114512" y="20456"/>
                  </a:lnTo>
                  <a:cubicBezTo>
                    <a:pt x="113760" y="20506"/>
                    <a:pt x="113109" y="20882"/>
                    <a:pt x="112382" y="20982"/>
                  </a:cubicBezTo>
                  <a:cubicBezTo>
                    <a:pt x="111029" y="21208"/>
                    <a:pt x="109826" y="21734"/>
                    <a:pt x="108923" y="22837"/>
                  </a:cubicBezTo>
                  <a:cubicBezTo>
                    <a:pt x="108447" y="23413"/>
                    <a:pt x="107846" y="23839"/>
                    <a:pt x="107169" y="24140"/>
                  </a:cubicBezTo>
                  <a:cubicBezTo>
                    <a:pt x="106467" y="24441"/>
                    <a:pt x="105765" y="24817"/>
                    <a:pt x="105114" y="25218"/>
                  </a:cubicBezTo>
                  <a:cubicBezTo>
                    <a:pt x="104663" y="25493"/>
                    <a:pt x="104212" y="25719"/>
                    <a:pt x="103635" y="25869"/>
                  </a:cubicBezTo>
                  <a:cubicBezTo>
                    <a:pt x="103911" y="24792"/>
                    <a:pt x="104061" y="23764"/>
                    <a:pt x="103811" y="22762"/>
                  </a:cubicBezTo>
                  <a:cubicBezTo>
                    <a:pt x="103610" y="21909"/>
                    <a:pt x="103785" y="21283"/>
                    <a:pt x="104412" y="20706"/>
                  </a:cubicBezTo>
                  <a:cubicBezTo>
                    <a:pt x="105490" y="19679"/>
                    <a:pt x="106367" y="18501"/>
                    <a:pt x="106993" y="17147"/>
                  </a:cubicBezTo>
                  <a:cubicBezTo>
                    <a:pt x="107094" y="16972"/>
                    <a:pt x="107269" y="16772"/>
                    <a:pt x="107019" y="16471"/>
                  </a:cubicBezTo>
                  <a:lnTo>
                    <a:pt x="107019" y="16471"/>
                  </a:lnTo>
                  <a:cubicBezTo>
                    <a:pt x="105991" y="17824"/>
                    <a:pt x="105189" y="19303"/>
                    <a:pt x="103836" y="20330"/>
                  </a:cubicBezTo>
                  <a:cubicBezTo>
                    <a:pt x="103635" y="19102"/>
                    <a:pt x="104312" y="18075"/>
                    <a:pt x="104663" y="16947"/>
                  </a:cubicBezTo>
                  <a:cubicBezTo>
                    <a:pt x="104642" y="16946"/>
                    <a:pt x="104622" y="16945"/>
                    <a:pt x="104603" y="16945"/>
                  </a:cubicBezTo>
                  <a:cubicBezTo>
                    <a:pt x="104246" y="16945"/>
                    <a:pt x="104106" y="17158"/>
                    <a:pt x="104011" y="17348"/>
                  </a:cubicBezTo>
                  <a:cubicBezTo>
                    <a:pt x="103610" y="17975"/>
                    <a:pt x="103309" y="18651"/>
                    <a:pt x="103284" y="19378"/>
                  </a:cubicBezTo>
                  <a:cubicBezTo>
                    <a:pt x="103259" y="20907"/>
                    <a:pt x="102983" y="22411"/>
                    <a:pt x="102958" y="23914"/>
                  </a:cubicBezTo>
                  <a:cubicBezTo>
                    <a:pt x="102958" y="24892"/>
                    <a:pt x="102332" y="25819"/>
                    <a:pt x="101555" y="26045"/>
                  </a:cubicBezTo>
                  <a:cubicBezTo>
                    <a:pt x="100594" y="26335"/>
                    <a:pt x="99614" y="26420"/>
                    <a:pt x="98633" y="26420"/>
                  </a:cubicBezTo>
                  <a:cubicBezTo>
                    <a:pt x="98002" y="26420"/>
                    <a:pt x="97371" y="26385"/>
                    <a:pt x="96743" y="26346"/>
                  </a:cubicBezTo>
                  <a:cubicBezTo>
                    <a:pt x="95414" y="26245"/>
                    <a:pt x="94287" y="25669"/>
                    <a:pt x="93109" y="25168"/>
                  </a:cubicBezTo>
                  <a:cubicBezTo>
                    <a:pt x="92632" y="24951"/>
                    <a:pt x="92146" y="24842"/>
                    <a:pt x="91652" y="24842"/>
                  </a:cubicBezTo>
                  <a:cubicBezTo>
                    <a:pt x="91290" y="24842"/>
                    <a:pt x="90923" y="24901"/>
                    <a:pt x="90552" y="25017"/>
                  </a:cubicBezTo>
                  <a:cubicBezTo>
                    <a:pt x="88973" y="25518"/>
                    <a:pt x="87820" y="26546"/>
                    <a:pt x="86868" y="27874"/>
                  </a:cubicBezTo>
                  <a:cubicBezTo>
                    <a:pt x="86592" y="28275"/>
                    <a:pt x="86242" y="28576"/>
                    <a:pt x="85815" y="28952"/>
                  </a:cubicBezTo>
                  <a:cubicBezTo>
                    <a:pt x="85815" y="28451"/>
                    <a:pt x="85815" y="28050"/>
                    <a:pt x="85815" y="27649"/>
                  </a:cubicBezTo>
                  <a:cubicBezTo>
                    <a:pt x="85790" y="26371"/>
                    <a:pt x="85565" y="25168"/>
                    <a:pt x="84587" y="24240"/>
                  </a:cubicBezTo>
                  <a:cubicBezTo>
                    <a:pt x="84211" y="23889"/>
                    <a:pt x="83936" y="23438"/>
                    <a:pt x="83610" y="23037"/>
                  </a:cubicBezTo>
                  <a:cubicBezTo>
                    <a:pt x="83159" y="22436"/>
                    <a:pt x="83209" y="21559"/>
                    <a:pt x="83660" y="21007"/>
                  </a:cubicBezTo>
                  <a:cubicBezTo>
                    <a:pt x="84763" y="19704"/>
                    <a:pt x="86292" y="19253"/>
                    <a:pt x="87820" y="18802"/>
                  </a:cubicBezTo>
                  <a:cubicBezTo>
                    <a:pt x="88648" y="18551"/>
                    <a:pt x="89525" y="18626"/>
                    <a:pt x="90377" y="18526"/>
                  </a:cubicBezTo>
                  <a:cubicBezTo>
                    <a:pt x="91505" y="18401"/>
                    <a:pt x="92582" y="18125"/>
                    <a:pt x="93735" y="18075"/>
                  </a:cubicBezTo>
                  <a:cubicBezTo>
                    <a:pt x="94913" y="18050"/>
                    <a:pt x="95941" y="17523"/>
                    <a:pt x="96668" y="16571"/>
                  </a:cubicBezTo>
                  <a:cubicBezTo>
                    <a:pt x="97420" y="15569"/>
                    <a:pt x="98096" y="14516"/>
                    <a:pt x="98973" y="13589"/>
                  </a:cubicBezTo>
                  <a:cubicBezTo>
                    <a:pt x="99099" y="13463"/>
                    <a:pt x="99299" y="13263"/>
                    <a:pt x="99099" y="13087"/>
                  </a:cubicBezTo>
                  <a:cubicBezTo>
                    <a:pt x="99047" y="13042"/>
                    <a:pt x="98998" y="13023"/>
                    <a:pt x="98953" y="13023"/>
                  </a:cubicBezTo>
                  <a:cubicBezTo>
                    <a:pt x="98822" y="13023"/>
                    <a:pt x="98715" y="13176"/>
                    <a:pt x="98623" y="13288"/>
                  </a:cubicBezTo>
                  <a:cubicBezTo>
                    <a:pt x="98046" y="13914"/>
                    <a:pt x="97495" y="14541"/>
                    <a:pt x="97044" y="15243"/>
                  </a:cubicBezTo>
                  <a:cubicBezTo>
                    <a:pt x="96242" y="16496"/>
                    <a:pt x="95064" y="17097"/>
                    <a:pt x="93635" y="17248"/>
                  </a:cubicBezTo>
                  <a:cubicBezTo>
                    <a:pt x="93132" y="17308"/>
                    <a:pt x="92627" y="17321"/>
                    <a:pt x="92119" y="17321"/>
                  </a:cubicBezTo>
                  <a:cubicBezTo>
                    <a:pt x="91753" y="17321"/>
                    <a:pt x="91385" y="17314"/>
                    <a:pt x="91017" y="17314"/>
                  </a:cubicBezTo>
                  <a:cubicBezTo>
                    <a:pt x="90421" y="17314"/>
                    <a:pt x="89822" y="17332"/>
                    <a:pt x="89224" y="17423"/>
                  </a:cubicBezTo>
                  <a:cubicBezTo>
                    <a:pt x="87670" y="17649"/>
                    <a:pt x="86116" y="17949"/>
                    <a:pt x="84612" y="18451"/>
                  </a:cubicBezTo>
                  <a:cubicBezTo>
                    <a:pt x="83660" y="18802"/>
                    <a:pt x="82808" y="19378"/>
                    <a:pt x="81881" y="19854"/>
                  </a:cubicBezTo>
                  <a:cubicBezTo>
                    <a:pt x="82131" y="19579"/>
                    <a:pt x="81906" y="19378"/>
                    <a:pt x="81856" y="19152"/>
                  </a:cubicBezTo>
                  <a:cubicBezTo>
                    <a:pt x="81630" y="18200"/>
                    <a:pt x="81455" y="17248"/>
                    <a:pt x="81179" y="16320"/>
                  </a:cubicBezTo>
                  <a:cubicBezTo>
                    <a:pt x="81129" y="16170"/>
                    <a:pt x="81154" y="15995"/>
                    <a:pt x="81179" y="15844"/>
                  </a:cubicBezTo>
                  <a:cubicBezTo>
                    <a:pt x="81455" y="13990"/>
                    <a:pt x="82482" y="12686"/>
                    <a:pt x="84211" y="11959"/>
                  </a:cubicBezTo>
                  <a:cubicBezTo>
                    <a:pt x="85314" y="11508"/>
                    <a:pt x="86442" y="11132"/>
                    <a:pt x="87570" y="10706"/>
                  </a:cubicBezTo>
                  <a:cubicBezTo>
                    <a:pt x="87981" y="10560"/>
                    <a:pt x="88401" y="10499"/>
                    <a:pt x="88824" y="10499"/>
                  </a:cubicBezTo>
                  <a:cubicBezTo>
                    <a:pt x="89123" y="10499"/>
                    <a:pt x="89424" y="10529"/>
                    <a:pt x="89725" y="10581"/>
                  </a:cubicBezTo>
                  <a:cubicBezTo>
                    <a:pt x="90087" y="10634"/>
                    <a:pt x="90444" y="10664"/>
                    <a:pt x="90794" y="10664"/>
                  </a:cubicBezTo>
                  <a:cubicBezTo>
                    <a:pt x="91776" y="10664"/>
                    <a:pt x="92703" y="10426"/>
                    <a:pt x="93535" y="9779"/>
                  </a:cubicBezTo>
                  <a:cubicBezTo>
                    <a:pt x="93760" y="9604"/>
                    <a:pt x="94211" y="9428"/>
                    <a:pt x="93986" y="9077"/>
                  </a:cubicBezTo>
                  <a:cubicBezTo>
                    <a:pt x="93904" y="8954"/>
                    <a:pt x="93811" y="8909"/>
                    <a:pt x="93715" y="8909"/>
                  </a:cubicBezTo>
                  <a:cubicBezTo>
                    <a:pt x="93517" y="8909"/>
                    <a:pt x="93303" y="9101"/>
                    <a:pt x="93134" y="9203"/>
                  </a:cubicBezTo>
                  <a:cubicBezTo>
                    <a:pt x="92273" y="9705"/>
                    <a:pt x="91361" y="9937"/>
                    <a:pt x="90407" y="9937"/>
                  </a:cubicBezTo>
                  <a:cubicBezTo>
                    <a:pt x="90028" y="9937"/>
                    <a:pt x="89641" y="9900"/>
                    <a:pt x="89249" y="9829"/>
                  </a:cubicBezTo>
                  <a:cubicBezTo>
                    <a:pt x="89825" y="9102"/>
                    <a:pt x="90327" y="7874"/>
                    <a:pt x="90402" y="6997"/>
                  </a:cubicBezTo>
                  <a:cubicBezTo>
                    <a:pt x="90402" y="6822"/>
                    <a:pt x="90477" y="6571"/>
                    <a:pt x="90201" y="6521"/>
                  </a:cubicBezTo>
                  <a:cubicBezTo>
                    <a:pt x="90167" y="6511"/>
                    <a:pt x="90137" y="6506"/>
                    <a:pt x="90110" y="6506"/>
                  </a:cubicBezTo>
                  <a:cubicBezTo>
                    <a:pt x="89937" y="6506"/>
                    <a:pt x="89890" y="6695"/>
                    <a:pt x="89825" y="6847"/>
                  </a:cubicBezTo>
                  <a:cubicBezTo>
                    <a:pt x="89550" y="7473"/>
                    <a:pt x="89324" y="8125"/>
                    <a:pt x="89023" y="8726"/>
                  </a:cubicBezTo>
                  <a:cubicBezTo>
                    <a:pt x="88698" y="9378"/>
                    <a:pt x="88221" y="9854"/>
                    <a:pt x="87470" y="10030"/>
                  </a:cubicBezTo>
                  <a:cubicBezTo>
                    <a:pt x="86893" y="10180"/>
                    <a:pt x="86342" y="10381"/>
                    <a:pt x="85790" y="10631"/>
                  </a:cubicBezTo>
                  <a:cubicBezTo>
                    <a:pt x="84136" y="11383"/>
                    <a:pt x="82357" y="11909"/>
                    <a:pt x="81154" y="13413"/>
                  </a:cubicBezTo>
                  <a:cubicBezTo>
                    <a:pt x="81138" y="13421"/>
                    <a:pt x="81125" y="13426"/>
                    <a:pt x="81114" y="13426"/>
                  </a:cubicBezTo>
                  <a:cubicBezTo>
                    <a:pt x="81088" y="13426"/>
                    <a:pt x="81071" y="13399"/>
                    <a:pt x="81054" y="13313"/>
                  </a:cubicBezTo>
                  <a:cubicBezTo>
                    <a:pt x="81354" y="12812"/>
                    <a:pt x="81630" y="12235"/>
                    <a:pt x="82081" y="11759"/>
                  </a:cubicBezTo>
                  <a:cubicBezTo>
                    <a:pt x="83434" y="10406"/>
                    <a:pt x="83560" y="8751"/>
                    <a:pt x="83008" y="7047"/>
                  </a:cubicBezTo>
                  <a:cubicBezTo>
                    <a:pt x="82783" y="6295"/>
                    <a:pt x="82432" y="5594"/>
                    <a:pt x="82181" y="4842"/>
                  </a:cubicBezTo>
                  <a:cubicBezTo>
                    <a:pt x="82137" y="4688"/>
                    <a:pt x="82094" y="4477"/>
                    <a:pt x="81899" y="4477"/>
                  </a:cubicBezTo>
                  <a:cubicBezTo>
                    <a:pt x="81871" y="4477"/>
                    <a:pt x="81840" y="4481"/>
                    <a:pt x="81805" y="4491"/>
                  </a:cubicBezTo>
                  <a:cubicBezTo>
                    <a:pt x="81530" y="4566"/>
                    <a:pt x="81630" y="4817"/>
                    <a:pt x="81680" y="4992"/>
                  </a:cubicBezTo>
                  <a:cubicBezTo>
                    <a:pt x="81830" y="5443"/>
                    <a:pt x="82006" y="5894"/>
                    <a:pt x="82181" y="6345"/>
                  </a:cubicBezTo>
                  <a:cubicBezTo>
                    <a:pt x="82482" y="7047"/>
                    <a:pt x="82632" y="7799"/>
                    <a:pt x="82708" y="8551"/>
                  </a:cubicBezTo>
                  <a:cubicBezTo>
                    <a:pt x="82808" y="9654"/>
                    <a:pt x="82432" y="10581"/>
                    <a:pt x="81630" y="11358"/>
                  </a:cubicBezTo>
                  <a:cubicBezTo>
                    <a:pt x="80477" y="12461"/>
                    <a:pt x="79650" y="13789"/>
                    <a:pt x="79249" y="15343"/>
                  </a:cubicBezTo>
                  <a:cubicBezTo>
                    <a:pt x="79074" y="16095"/>
                    <a:pt x="79124" y="16872"/>
                    <a:pt x="79099" y="17724"/>
                  </a:cubicBezTo>
                  <a:cubicBezTo>
                    <a:pt x="78322" y="17273"/>
                    <a:pt x="77645" y="16822"/>
                    <a:pt x="77094" y="16245"/>
                  </a:cubicBezTo>
                  <a:cubicBezTo>
                    <a:pt x="76693" y="15844"/>
                    <a:pt x="76467" y="15393"/>
                    <a:pt x="76367" y="14842"/>
                  </a:cubicBezTo>
                  <a:cubicBezTo>
                    <a:pt x="76216" y="14190"/>
                    <a:pt x="76317" y="13538"/>
                    <a:pt x="76392" y="12887"/>
                  </a:cubicBezTo>
                  <a:cubicBezTo>
                    <a:pt x="76517" y="11609"/>
                    <a:pt x="76392" y="10305"/>
                    <a:pt x="76868" y="9102"/>
                  </a:cubicBezTo>
                  <a:cubicBezTo>
                    <a:pt x="77169" y="8375"/>
                    <a:pt x="77094" y="7674"/>
                    <a:pt x="76642" y="7022"/>
                  </a:cubicBezTo>
                  <a:cubicBezTo>
                    <a:pt x="76467" y="6797"/>
                    <a:pt x="76417" y="6496"/>
                    <a:pt x="76367" y="6220"/>
                  </a:cubicBezTo>
                  <a:cubicBezTo>
                    <a:pt x="76267" y="5619"/>
                    <a:pt x="76292" y="5042"/>
                    <a:pt x="76292" y="4466"/>
                  </a:cubicBezTo>
                  <a:cubicBezTo>
                    <a:pt x="76292" y="4315"/>
                    <a:pt x="76342" y="4115"/>
                    <a:pt x="76116" y="4090"/>
                  </a:cubicBezTo>
                  <a:cubicBezTo>
                    <a:pt x="76099" y="4088"/>
                    <a:pt x="76083" y="4087"/>
                    <a:pt x="76068" y="4087"/>
                  </a:cubicBezTo>
                  <a:cubicBezTo>
                    <a:pt x="75880" y="4087"/>
                    <a:pt x="75812" y="4226"/>
                    <a:pt x="75765" y="4365"/>
                  </a:cubicBezTo>
                  <a:cubicBezTo>
                    <a:pt x="75740" y="4441"/>
                    <a:pt x="75715" y="4516"/>
                    <a:pt x="75690" y="4591"/>
                  </a:cubicBezTo>
                  <a:cubicBezTo>
                    <a:pt x="75490" y="5443"/>
                    <a:pt x="75615" y="6270"/>
                    <a:pt x="75966" y="7047"/>
                  </a:cubicBezTo>
                  <a:cubicBezTo>
                    <a:pt x="76191" y="7548"/>
                    <a:pt x="76292" y="8050"/>
                    <a:pt x="76016" y="8626"/>
                  </a:cubicBezTo>
                  <a:cubicBezTo>
                    <a:pt x="75389" y="8025"/>
                    <a:pt x="74763" y="7448"/>
                    <a:pt x="74186" y="6847"/>
                  </a:cubicBezTo>
                  <a:cubicBezTo>
                    <a:pt x="73234" y="5819"/>
                    <a:pt x="72708" y="4566"/>
                    <a:pt x="72482" y="3162"/>
                  </a:cubicBezTo>
                  <a:cubicBezTo>
                    <a:pt x="72459" y="2998"/>
                    <a:pt x="72457" y="2834"/>
                    <a:pt x="72272" y="2834"/>
                  </a:cubicBezTo>
                  <a:cubicBezTo>
                    <a:pt x="72260" y="2834"/>
                    <a:pt x="72246" y="2835"/>
                    <a:pt x="72231" y="2837"/>
                  </a:cubicBezTo>
                  <a:cubicBezTo>
                    <a:pt x="72031" y="2862"/>
                    <a:pt x="72006" y="3062"/>
                    <a:pt x="72006" y="3238"/>
                  </a:cubicBezTo>
                  <a:cubicBezTo>
                    <a:pt x="72031" y="4391"/>
                    <a:pt x="72206" y="5518"/>
                    <a:pt x="72858" y="6546"/>
                  </a:cubicBezTo>
                  <a:cubicBezTo>
                    <a:pt x="73434" y="7448"/>
                    <a:pt x="74236" y="8100"/>
                    <a:pt x="74963" y="8827"/>
                  </a:cubicBezTo>
                  <a:cubicBezTo>
                    <a:pt x="75490" y="9328"/>
                    <a:pt x="75790" y="9904"/>
                    <a:pt x="75690" y="10656"/>
                  </a:cubicBezTo>
                  <a:cubicBezTo>
                    <a:pt x="75615" y="11433"/>
                    <a:pt x="75490" y="12210"/>
                    <a:pt x="75389" y="12987"/>
                  </a:cubicBezTo>
                  <a:cubicBezTo>
                    <a:pt x="75114" y="15092"/>
                    <a:pt x="75565" y="16922"/>
                    <a:pt x="77219" y="18325"/>
                  </a:cubicBezTo>
                  <a:cubicBezTo>
                    <a:pt x="77620" y="18676"/>
                    <a:pt x="78096" y="18952"/>
                    <a:pt x="78547" y="19228"/>
                  </a:cubicBezTo>
                  <a:cubicBezTo>
                    <a:pt x="78898" y="19428"/>
                    <a:pt x="79174" y="19704"/>
                    <a:pt x="79224" y="20105"/>
                  </a:cubicBezTo>
                  <a:cubicBezTo>
                    <a:pt x="79349" y="20757"/>
                    <a:pt x="79475" y="21383"/>
                    <a:pt x="79324" y="22035"/>
                  </a:cubicBezTo>
                  <a:cubicBezTo>
                    <a:pt x="79249" y="22486"/>
                    <a:pt x="79124" y="22962"/>
                    <a:pt x="79424" y="23388"/>
                  </a:cubicBezTo>
                  <a:cubicBezTo>
                    <a:pt x="79725" y="23814"/>
                    <a:pt x="80026" y="24265"/>
                    <a:pt x="80452" y="24541"/>
                  </a:cubicBezTo>
                  <a:cubicBezTo>
                    <a:pt x="81179" y="24992"/>
                    <a:pt x="81705" y="25619"/>
                    <a:pt x="82131" y="26346"/>
                  </a:cubicBezTo>
                  <a:cubicBezTo>
                    <a:pt x="82683" y="27248"/>
                    <a:pt x="82758" y="28200"/>
                    <a:pt x="82206" y="29127"/>
                  </a:cubicBezTo>
                  <a:cubicBezTo>
                    <a:pt x="81429" y="30456"/>
                    <a:pt x="80753" y="31834"/>
                    <a:pt x="80477" y="33363"/>
                  </a:cubicBezTo>
                  <a:cubicBezTo>
                    <a:pt x="80327" y="34215"/>
                    <a:pt x="79800" y="34792"/>
                    <a:pt x="78998" y="35168"/>
                  </a:cubicBezTo>
                  <a:cubicBezTo>
                    <a:pt x="77069" y="36020"/>
                    <a:pt x="75063" y="36621"/>
                    <a:pt x="73058" y="37198"/>
                  </a:cubicBezTo>
                  <a:cubicBezTo>
                    <a:pt x="71931" y="37524"/>
                    <a:pt x="71028" y="38100"/>
                    <a:pt x="70527" y="39228"/>
                  </a:cubicBezTo>
                  <a:cubicBezTo>
                    <a:pt x="70101" y="40205"/>
                    <a:pt x="69600" y="41107"/>
                    <a:pt x="69073" y="42035"/>
                  </a:cubicBezTo>
                  <a:cubicBezTo>
                    <a:pt x="68397" y="43288"/>
                    <a:pt x="67394" y="44290"/>
                    <a:pt x="66292" y="45218"/>
                  </a:cubicBezTo>
                  <a:cubicBezTo>
                    <a:pt x="65991" y="44917"/>
                    <a:pt x="65865" y="44566"/>
                    <a:pt x="65765" y="44190"/>
                  </a:cubicBezTo>
                  <a:cubicBezTo>
                    <a:pt x="65364" y="42987"/>
                    <a:pt x="65063" y="41784"/>
                    <a:pt x="64713" y="40556"/>
                  </a:cubicBezTo>
                  <a:cubicBezTo>
                    <a:pt x="64011" y="38125"/>
                    <a:pt x="62607" y="36070"/>
                    <a:pt x="61179" y="34015"/>
                  </a:cubicBezTo>
                  <a:cubicBezTo>
                    <a:pt x="60552" y="33163"/>
                    <a:pt x="59850" y="32386"/>
                    <a:pt x="58923" y="31809"/>
                  </a:cubicBezTo>
                  <a:cubicBezTo>
                    <a:pt x="58447" y="31508"/>
                    <a:pt x="57996" y="31183"/>
                    <a:pt x="57570" y="30807"/>
                  </a:cubicBezTo>
                  <a:cubicBezTo>
                    <a:pt x="55991" y="29353"/>
                    <a:pt x="54462" y="27874"/>
                    <a:pt x="52332" y="27198"/>
                  </a:cubicBezTo>
                  <a:cubicBezTo>
                    <a:pt x="51599" y="26962"/>
                    <a:pt x="50879" y="26800"/>
                    <a:pt x="50165" y="26800"/>
                  </a:cubicBezTo>
                  <a:cubicBezTo>
                    <a:pt x="49438" y="26800"/>
                    <a:pt x="48717" y="26968"/>
                    <a:pt x="47996" y="27398"/>
                  </a:cubicBezTo>
                  <a:cubicBezTo>
                    <a:pt x="47695" y="27599"/>
                    <a:pt x="47344" y="27749"/>
                    <a:pt x="46993" y="27899"/>
                  </a:cubicBezTo>
                  <a:cubicBezTo>
                    <a:pt x="46783" y="27993"/>
                    <a:pt x="46558" y="28036"/>
                    <a:pt x="46330" y="28036"/>
                  </a:cubicBezTo>
                  <a:cubicBezTo>
                    <a:pt x="45337" y="28036"/>
                    <a:pt x="44297" y="27219"/>
                    <a:pt x="44236" y="26220"/>
                  </a:cubicBezTo>
                  <a:cubicBezTo>
                    <a:pt x="44186" y="25644"/>
                    <a:pt x="44286" y="25117"/>
                    <a:pt x="44387" y="24566"/>
                  </a:cubicBezTo>
                  <a:cubicBezTo>
                    <a:pt x="44988" y="21233"/>
                    <a:pt x="46868" y="18626"/>
                    <a:pt x="49274" y="16396"/>
                  </a:cubicBezTo>
                  <a:cubicBezTo>
                    <a:pt x="51204" y="14616"/>
                    <a:pt x="53509" y="13413"/>
                    <a:pt x="55991" y="12561"/>
                  </a:cubicBezTo>
                  <a:cubicBezTo>
                    <a:pt x="56793" y="12285"/>
                    <a:pt x="57570" y="11909"/>
                    <a:pt x="58296" y="11433"/>
                  </a:cubicBezTo>
                  <a:cubicBezTo>
                    <a:pt x="59224" y="10832"/>
                    <a:pt x="59825" y="10030"/>
                    <a:pt x="60051" y="8877"/>
                  </a:cubicBezTo>
                  <a:cubicBezTo>
                    <a:pt x="60251" y="7724"/>
                    <a:pt x="60652" y="6621"/>
                    <a:pt x="61329" y="5619"/>
                  </a:cubicBezTo>
                  <a:cubicBezTo>
                    <a:pt x="62006" y="4616"/>
                    <a:pt x="62733" y="3614"/>
                    <a:pt x="63484" y="2636"/>
                  </a:cubicBezTo>
                  <a:cubicBezTo>
                    <a:pt x="63585" y="2486"/>
                    <a:pt x="63710" y="2335"/>
                    <a:pt x="63685" y="2110"/>
                  </a:cubicBezTo>
                  <a:cubicBezTo>
                    <a:pt x="63608" y="2054"/>
                    <a:pt x="63541" y="2031"/>
                    <a:pt x="63482" y="2031"/>
                  </a:cubicBezTo>
                  <a:cubicBezTo>
                    <a:pt x="63327" y="2031"/>
                    <a:pt x="63224" y="2184"/>
                    <a:pt x="63134" y="2310"/>
                  </a:cubicBezTo>
                  <a:cubicBezTo>
                    <a:pt x="62808" y="2711"/>
                    <a:pt x="62557" y="3187"/>
                    <a:pt x="62231" y="3563"/>
                  </a:cubicBezTo>
                  <a:cubicBezTo>
                    <a:pt x="60878" y="5167"/>
                    <a:pt x="59926" y="6997"/>
                    <a:pt x="59374" y="9002"/>
                  </a:cubicBezTo>
                  <a:cubicBezTo>
                    <a:pt x="59249" y="9478"/>
                    <a:pt x="58998" y="9829"/>
                    <a:pt x="58622" y="10130"/>
                  </a:cubicBezTo>
                  <a:cubicBezTo>
                    <a:pt x="57820" y="10782"/>
                    <a:pt x="56918" y="11283"/>
                    <a:pt x="55966" y="11684"/>
                  </a:cubicBezTo>
                  <a:cubicBezTo>
                    <a:pt x="54412" y="12335"/>
                    <a:pt x="52883" y="13062"/>
                    <a:pt x="51479" y="13990"/>
                  </a:cubicBezTo>
                  <a:cubicBezTo>
                    <a:pt x="51371" y="14054"/>
                    <a:pt x="51282" y="14175"/>
                    <a:pt x="51115" y="14175"/>
                  </a:cubicBezTo>
                  <a:cubicBezTo>
                    <a:pt x="51088" y="14175"/>
                    <a:pt x="51059" y="14172"/>
                    <a:pt x="51028" y="14165"/>
                  </a:cubicBezTo>
                  <a:cubicBezTo>
                    <a:pt x="51179" y="13513"/>
                    <a:pt x="51329" y="12862"/>
                    <a:pt x="51279" y="12185"/>
                  </a:cubicBezTo>
                  <a:cubicBezTo>
                    <a:pt x="51154" y="10807"/>
                    <a:pt x="51179" y="9453"/>
                    <a:pt x="51179" y="8075"/>
                  </a:cubicBezTo>
                  <a:cubicBezTo>
                    <a:pt x="51179" y="6195"/>
                    <a:pt x="51705" y="4491"/>
                    <a:pt x="52657" y="2912"/>
                  </a:cubicBezTo>
                  <a:cubicBezTo>
                    <a:pt x="53134" y="2135"/>
                    <a:pt x="53560" y="1308"/>
                    <a:pt x="53986" y="481"/>
                  </a:cubicBezTo>
                  <a:cubicBezTo>
                    <a:pt x="54061" y="330"/>
                    <a:pt x="54186" y="130"/>
                    <a:pt x="53961" y="30"/>
                  </a:cubicBezTo>
                  <a:cubicBezTo>
                    <a:pt x="53920" y="9"/>
                    <a:pt x="53883" y="0"/>
                    <a:pt x="5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49"/>
            <p:cNvSpPr/>
            <p:nvPr/>
          </p:nvSpPr>
          <p:spPr>
            <a:xfrm>
              <a:off x="4319613" y="3975850"/>
              <a:ext cx="451800" cy="293000"/>
            </a:xfrm>
            <a:custGeom>
              <a:avLst/>
              <a:gdLst/>
              <a:ahLst/>
              <a:cxnLst/>
              <a:rect l="l" t="t" r="r" b="b"/>
              <a:pathLst>
                <a:path w="18072" h="11720" extrusionOk="0">
                  <a:moveTo>
                    <a:pt x="17715" y="0"/>
                  </a:moveTo>
                  <a:cubicBezTo>
                    <a:pt x="17609" y="0"/>
                    <a:pt x="17503" y="90"/>
                    <a:pt x="17419" y="156"/>
                  </a:cubicBezTo>
                  <a:cubicBezTo>
                    <a:pt x="16768" y="633"/>
                    <a:pt x="16041" y="983"/>
                    <a:pt x="15314" y="1284"/>
                  </a:cubicBezTo>
                  <a:cubicBezTo>
                    <a:pt x="13535" y="2061"/>
                    <a:pt x="12081" y="3264"/>
                    <a:pt x="11079" y="4943"/>
                  </a:cubicBezTo>
                  <a:cubicBezTo>
                    <a:pt x="9725" y="7224"/>
                    <a:pt x="7795" y="8828"/>
                    <a:pt x="5465" y="9981"/>
                  </a:cubicBezTo>
                  <a:cubicBezTo>
                    <a:pt x="4517" y="10432"/>
                    <a:pt x="3569" y="10823"/>
                    <a:pt x="2511" y="10823"/>
                  </a:cubicBezTo>
                  <a:cubicBezTo>
                    <a:pt x="2394" y="10823"/>
                    <a:pt x="2276" y="10818"/>
                    <a:pt x="2156" y="10808"/>
                  </a:cubicBezTo>
                  <a:cubicBezTo>
                    <a:pt x="2102" y="10804"/>
                    <a:pt x="2048" y="10802"/>
                    <a:pt x="1995" y="10802"/>
                  </a:cubicBezTo>
                  <a:cubicBezTo>
                    <a:pt x="1387" y="10802"/>
                    <a:pt x="855" y="11054"/>
                    <a:pt x="302" y="11284"/>
                  </a:cubicBezTo>
                  <a:cubicBezTo>
                    <a:pt x="176" y="11334"/>
                    <a:pt x="1" y="11384"/>
                    <a:pt x="51" y="11585"/>
                  </a:cubicBezTo>
                  <a:cubicBezTo>
                    <a:pt x="87" y="11692"/>
                    <a:pt x="150" y="11720"/>
                    <a:pt x="221" y="11720"/>
                  </a:cubicBezTo>
                  <a:cubicBezTo>
                    <a:pt x="299" y="11720"/>
                    <a:pt x="386" y="11685"/>
                    <a:pt x="452" y="11685"/>
                  </a:cubicBezTo>
                  <a:cubicBezTo>
                    <a:pt x="552" y="11660"/>
                    <a:pt x="652" y="11610"/>
                    <a:pt x="728" y="11585"/>
                  </a:cubicBezTo>
                  <a:cubicBezTo>
                    <a:pt x="1214" y="11342"/>
                    <a:pt x="1700" y="11181"/>
                    <a:pt x="2226" y="11181"/>
                  </a:cubicBezTo>
                  <a:cubicBezTo>
                    <a:pt x="2350" y="11181"/>
                    <a:pt x="2478" y="11190"/>
                    <a:pt x="2607" y="11209"/>
                  </a:cubicBezTo>
                  <a:cubicBezTo>
                    <a:pt x="2723" y="11219"/>
                    <a:pt x="2837" y="11224"/>
                    <a:pt x="2950" y="11224"/>
                  </a:cubicBezTo>
                  <a:cubicBezTo>
                    <a:pt x="3403" y="11224"/>
                    <a:pt x="3840" y="11144"/>
                    <a:pt x="4262" y="10983"/>
                  </a:cubicBezTo>
                  <a:cubicBezTo>
                    <a:pt x="6918" y="9906"/>
                    <a:pt x="9299" y="8452"/>
                    <a:pt x="11028" y="6121"/>
                  </a:cubicBezTo>
                  <a:cubicBezTo>
                    <a:pt x="12432" y="4191"/>
                    <a:pt x="14061" y="2487"/>
                    <a:pt x="16317" y="1510"/>
                  </a:cubicBezTo>
                  <a:cubicBezTo>
                    <a:pt x="16818" y="1309"/>
                    <a:pt x="17294" y="958"/>
                    <a:pt x="17720" y="557"/>
                  </a:cubicBezTo>
                  <a:cubicBezTo>
                    <a:pt x="17846" y="432"/>
                    <a:pt x="18071" y="307"/>
                    <a:pt x="17871" y="81"/>
                  </a:cubicBezTo>
                  <a:cubicBezTo>
                    <a:pt x="17820" y="23"/>
                    <a:pt x="17768" y="0"/>
                    <a:pt x="17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49"/>
            <p:cNvSpPr/>
            <p:nvPr/>
          </p:nvSpPr>
          <p:spPr>
            <a:xfrm>
              <a:off x="4382288" y="3354425"/>
              <a:ext cx="182350" cy="268200"/>
            </a:xfrm>
            <a:custGeom>
              <a:avLst/>
              <a:gdLst/>
              <a:ahLst/>
              <a:cxnLst/>
              <a:rect l="l" t="t" r="r" b="b"/>
              <a:pathLst>
                <a:path w="7294" h="10728" extrusionOk="0">
                  <a:moveTo>
                    <a:pt x="100" y="1"/>
                  </a:moveTo>
                  <a:cubicBezTo>
                    <a:pt x="0" y="151"/>
                    <a:pt x="50" y="301"/>
                    <a:pt x="75" y="427"/>
                  </a:cubicBezTo>
                  <a:cubicBezTo>
                    <a:pt x="301" y="1204"/>
                    <a:pt x="526" y="1981"/>
                    <a:pt x="827" y="2733"/>
                  </a:cubicBezTo>
                  <a:cubicBezTo>
                    <a:pt x="1554" y="4537"/>
                    <a:pt x="2506" y="6216"/>
                    <a:pt x="3960" y="7520"/>
                  </a:cubicBezTo>
                  <a:cubicBezTo>
                    <a:pt x="4862" y="8347"/>
                    <a:pt x="5714" y="9224"/>
                    <a:pt x="6516" y="10126"/>
                  </a:cubicBezTo>
                  <a:cubicBezTo>
                    <a:pt x="6717" y="10377"/>
                    <a:pt x="6842" y="10702"/>
                    <a:pt x="7218" y="10728"/>
                  </a:cubicBezTo>
                  <a:cubicBezTo>
                    <a:pt x="7293" y="10527"/>
                    <a:pt x="7268" y="10377"/>
                    <a:pt x="7168" y="10226"/>
                  </a:cubicBezTo>
                  <a:cubicBezTo>
                    <a:pt x="6917" y="9800"/>
                    <a:pt x="6642" y="9374"/>
                    <a:pt x="6291" y="9023"/>
                  </a:cubicBezTo>
                  <a:cubicBezTo>
                    <a:pt x="5714" y="8497"/>
                    <a:pt x="5088" y="8021"/>
                    <a:pt x="4536" y="7469"/>
                  </a:cubicBezTo>
                  <a:cubicBezTo>
                    <a:pt x="4010" y="6918"/>
                    <a:pt x="3509" y="6392"/>
                    <a:pt x="3083" y="5765"/>
                  </a:cubicBezTo>
                  <a:cubicBezTo>
                    <a:pt x="2030" y="4086"/>
                    <a:pt x="1128" y="2357"/>
                    <a:pt x="552" y="452"/>
                  </a:cubicBezTo>
                  <a:cubicBezTo>
                    <a:pt x="476" y="226"/>
                    <a:pt x="426" y="1"/>
                    <a:pt x="100" y="1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49"/>
            <p:cNvSpPr/>
            <p:nvPr/>
          </p:nvSpPr>
          <p:spPr>
            <a:xfrm>
              <a:off x="4985038" y="3952025"/>
              <a:ext cx="138500" cy="275875"/>
            </a:xfrm>
            <a:custGeom>
              <a:avLst/>
              <a:gdLst/>
              <a:ahLst/>
              <a:cxnLst/>
              <a:rect l="l" t="t" r="r" b="b"/>
              <a:pathLst>
                <a:path w="5540" h="11035" extrusionOk="0">
                  <a:moveTo>
                    <a:pt x="312" y="0"/>
                  </a:moveTo>
                  <a:cubicBezTo>
                    <a:pt x="294" y="0"/>
                    <a:pt x="273" y="2"/>
                    <a:pt x="251" y="7"/>
                  </a:cubicBezTo>
                  <a:cubicBezTo>
                    <a:pt x="51" y="32"/>
                    <a:pt x="26" y="232"/>
                    <a:pt x="1" y="408"/>
                  </a:cubicBezTo>
                  <a:cubicBezTo>
                    <a:pt x="1" y="533"/>
                    <a:pt x="1" y="658"/>
                    <a:pt x="1" y="758"/>
                  </a:cubicBezTo>
                  <a:cubicBezTo>
                    <a:pt x="101" y="1661"/>
                    <a:pt x="176" y="2588"/>
                    <a:pt x="477" y="3465"/>
                  </a:cubicBezTo>
                  <a:cubicBezTo>
                    <a:pt x="953" y="4819"/>
                    <a:pt x="1329" y="6222"/>
                    <a:pt x="2281" y="7350"/>
                  </a:cubicBezTo>
                  <a:cubicBezTo>
                    <a:pt x="2958" y="8127"/>
                    <a:pt x="3635" y="8904"/>
                    <a:pt x="4311" y="9706"/>
                  </a:cubicBezTo>
                  <a:cubicBezTo>
                    <a:pt x="4662" y="10107"/>
                    <a:pt x="4938" y="10583"/>
                    <a:pt x="5389" y="11034"/>
                  </a:cubicBezTo>
                  <a:cubicBezTo>
                    <a:pt x="5539" y="10683"/>
                    <a:pt x="5389" y="10483"/>
                    <a:pt x="5289" y="10307"/>
                  </a:cubicBezTo>
                  <a:cubicBezTo>
                    <a:pt x="4788" y="9430"/>
                    <a:pt x="4261" y="8603"/>
                    <a:pt x="3509" y="7926"/>
                  </a:cubicBezTo>
                  <a:cubicBezTo>
                    <a:pt x="1705" y="6247"/>
                    <a:pt x="1053" y="4017"/>
                    <a:pt x="677" y="1686"/>
                  </a:cubicBezTo>
                  <a:cubicBezTo>
                    <a:pt x="602" y="1235"/>
                    <a:pt x="602" y="809"/>
                    <a:pt x="552" y="383"/>
                  </a:cubicBezTo>
                  <a:cubicBezTo>
                    <a:pt x="529" y="223"/>
                    <a:pt x="50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49"/>
            <p:cNvSpPr/>
            <p:nvPr/>
          </p:nvSpPr>
          <p:spPr>
            <a:xfrm>
              <a:off x="4614738" y="2876350"/>
              <a:ext cx="176100" cy="203675"/>
            </a:xfrm>
            <a:custGeom>
              <a:avLst/>
              <a:gdLst/>
              <a:ahLst/>
              <a:cxnLst/>
              <a:rect l="l" t="t" r="r" b="b"/>
              <a:pathLst>
                <a:path w="7044" h="8147" extrusionOk="0">
                  <a:moveTo>
                    <a:pt x="6918" y="1"/>
                  </a:moveTo>
                  <a:cubicBezTo>
                    <a:pt x="6617" y="1"/>
                    <a:pt x="6517" y="251"/>
                    <a:pt x="6391" y="402"/>
                  </a:cubicBezTo>
                  <a:cubicBezTo>
                    <a:pt x="5489" y="1555"/>
                    <a:pt x="4587" y="2733"/>
                    <a:pt x="3309" y="3484"/>
                  </a:cubicBezTo>
                  <a:cubicBezTo>
                    <a:pt x="1755" y="4412"/>
                    <a:pt x="878" y="5865"/>
                    <a:pt x="226" y="7469"/>
                  </a:cubicBezTo>
                  <a:cubicBezTo>
                    <a:pt x="151" y="7670"/>
                    <a:pt x="0" y="7896"/>
                    <a:pt x="176" y="8146"/>
                  </a:cubicBezTo>
                  <a:cubicBezTo>
                    <a:pt x="477" y="8021"/>
                    <a:pt x="552" y="7770"/>
                    <a:pt x="677" y="7545"/>
                  </a:cubicBezTo>
                  <a:cubicBezTo>
                    <a:pt x="1579" y="6016"/>
                    <a:pt x="2582" y="4587"/>
                    <a:pt x="4036" y="3484"/>
                  </a:cubicBezTo>
                  <a:cubicBezTo>
                    <a:pt x="5138" y="2657"/>
                    <a:pt x="5965" y="1580"/>
                    <a:pt x="6817" y="502"/>
                  </a:cubicBezTo>
                  <a:cubicBezTo>
                    <a:pt x="6918" y="377"/>
                    <a:pt x="7043" y="226"/>
                    <a:pt x="6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49"/>
            <p:cNvSpPr/>
            <p:nvPr/>
          </p:nvSpPr>
          <p:spPr>
            <a:xfrm>
              <a:off x="4829638" y="2571050"/>
              <a:ext cx="139125" cy="192550"/>
            </a:xfrm>
            <a:custGeom>
              <a:avLst/>
              <a:gdLst/>
              <a:ahLst/>
              <a:cxnLst/>
              <a:rect l="l" t="t" r="r" b="b"/>
              <a:pathLst>
                <a:path w="5565" h="7702" extrusionOk="0">
                  <a:moveTo>
                    <a:pt x="5222" y="0"/>
                  </a:moveTo>
                  <a:cubicBezTo>
                    <a:pt x="5029" y="0"/>
                    <a:pt x="4981" y="200"/>
                    <a:pt x="4913" y="358"/>
                  </a:cubicBezTo>
                  <a:cubicBezTo>
                    <a:pt x="4462" y="1737"/>
                    <a:pt x="3635" y="2864"/>
                    <a:pt x="2582" y="3817"/>
                  </a:cubicBezTo>
                  <a:cubicBezTo>
                    <a:pt x="1555" y="4719"/>
                    <a:pt x="703" y="5772"/>
                    <a:pt x="176" y="7075"/>
                  </a:cubicBezTo>
                  <a:cubicBezTo>
                    <a:pt x="101" y="7275"/>
                    <a:pt x="1" y="7451"/>
                    <a:pt x="151" y="7701"/>
                  </a:cubicBezTo>
                  <a:cubicBezTo>
                    <a:pt x="402" y="7576"/>
                    <a:pt x="452" y="7376"/>
                    <a:pt x="527" y="7175"/>
                  </a:cubicBezTo>
                  <a:cubicBezTo>
                    <a:pt x="1054" y="6097"/>
                    <a:pt x="1730" y="5120"/>
                    <a:pt x="2683" y="4343"/>
                  </a:cubicBezTo>
                  <a:cubicBezTo>
                    <a:pt x="3560" y="3641"/>
                    <a:pt x="4337" y="2839"/>
                    <a:pt x="4988" y="1937"/>
                  </a:cubicBezTo>
                  <a:cubicBezTo>
                    <a:pt x="5314" y="1511"/>
                    <a:pt x="5565" y="1035"/>
                    <a:pt x="5565" y="458"/>
                  </a:cubicBezTo>
                  <a:cubicBezTo>
                    <a:pt x="5565" y="258"/>
                    <a:pt x="5540" y="57"/>
                    <a:pt x="5289" y="7"/>
                  </a:cubicBezTo>
                  <a:cubicBezTo>
                    <a:pt x="5265" y="2"/>
                    <a:pt x="5243" y="0"/>
                    <a:pt x="5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49"/>
            <p:cNvSpPr/>
            <p:nvPr/>
          </p:nvSpPr>
          <p:spPr>
            <a:xfrm>
              <a:off x="4555213" y="2941100"/>
              <a:ext cx="74575" cy="170875"/>
            </a:xfrm>
            <a:custGeom>
              <a:avLst/>
              <a:gdLst/>
              <a:ahLst/>
              <a:cxnLst/>
              <a:rect l="l" t="t" r="r" b="b"/>
              <a:pathLst>
                <a:path w="2983" h="6835" extrusionOk="0">
                  <a:moveTo>
                    <a:pt x="2677" y="0"/>
                  </a:moveTo>
                  <a:cubicBezTo>
                    <a:pt x="2611" y="0"/>
                    <a:pt x="2554" y="39"/>
                    <a:pt x="2507" y="118"/>
                  </a:cubicBezTo>
                  <a:cubicBezTo>
                    <a:pt x="2031" y="844"/>
                    <a:pt x="1304" y="1446"/>
                    <a:pt x="1103" y="2348"/>
                  </a:cubicBezTo>
                  <a:cubicBezTo>
                    <a:pt x="828" y="3501"/>
                    <a:pt x="527" y="4629"/>
                    <a:pt x="276" y="5782"/>
                  </a:cubicBezTo>
                  <a:cubicBezTo>
                    <a:pt x="201" y="6108"/>
                    <a:pt x="0" y="6483"/>
                    <a:pt x="251" y="6834"/>
                  </a:cubicBezTo>
                  <a:cubicBezTo>
                    <a:pt x="502" y="6659"/>
                    <a:pt x="552" y="6659"/>
                    <a:pt x="727" y="5882"/>
                  </a:cubicBezTo>
                  <a:cubicBezTo>
                    <a:pt x="1128" y="4128"/>
                    <a:pt x="1579" y="2373"/>
                    <a:pt x="2682" y="894"/>
                  </a:cubicBezTo>
                  <a:cubicBezTo>
                    <a:pt x="2807" y="744"/>
                    <a:pt x="2858" y="519"/>
                    <a:pt x="2933" y="318"/>
                  </a:cubicBezTo>
                  <a:cubicBezTo>
                    <a:pt x="2983" y="193"/>
                    <a:pt x="2908" y="92"/>
                    <a:pt x="2807" y="42"/>
                  </a:cubicBezTo>
                  <a:cubicBezTo>
                    <a:pt x="2760" y="14"/>
                    <a:pt x="2717" y="0"/>
                    <a:pt x="2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49"/>
            <p:cNvSpPr/>
            <p:nvPr/>
          </p:nvSpPr>
          <p:spPr>
            <a:xfrm>
              <a:off x="4538913" y="4130975"/>
              <a:ext cx="146025" cy="106250"/>
            </a:xfrm>
            <a:custGeom>
              <a:avLst/>
              <a:gdLst/>
              <a:ahLst/>
              <a:cxnLst/>
              <a:rect l="l" t="t" r="r" b="b"/>
              <a:pathLst>
                <a:path w="5841" h="4250" extrusionOk="0">
                  <a:moveTo>
                    <a:pt x="5461" y="1"/>
                  </a:moveTo>
                  <a:cubicBezTo>
                    <a:pt x="5339" y="1"/>
                    <a:pt x="5194" y="42"/>
                    <a:pt x="5064" y="42"/>
                  </a:cubicBezTo>
                  <a:cubicBezTo>
                    <a:pt x="5038" y="42"/>
                    <a:pt x="4988" y="92"/>
                    <a:pt x="4938" y="92"/>
                  </a:cubicBezTo>
                  <a:cubicBezTo>
                    <a:pt x="3986" y="342"/>
                    <a:pt x="3334" y="994"/>
                    <a:pt x="2833" y="1796"/>
                  </a:cubicBezTo>
                  <a:cubicBezTo>
                    <a:pt x="2407" y="2448"/>
                    <a:pt x="1855" y="2924"/>
                    <a:pt x="1204" y="3350"/>
                  </a:cubicBezTo>
                  <a:cubicBezTo>
                    <a:pt x="828" y="3601"/>
                    <a:pt x="402" y="3801"/>
                    <a:pt x="1" y="4152"/>
                  </a:cubicBezTo>
                  <a:cubicBezTo>
                    <a:pt x="173" y="4218"/>
                    <a:pt x="275" y="4249"/>
                    <a:pt x="370" y="4249"/>
                  </a:cubicBezTo>
                  <a:cubicBezTo>
                    <a:pt x="455" y="4249"/>
                    <a:pt x="534" y="4224"/>
                    <a:pt x="652" y="4177"/>
                  </a:cubicBezTo>
                  <a:cubicBezTo>
                    <a:pt x="1555" y="3801"/>
                    <a:pt x="2332" y="3250"/>
                    <a:pt x="2983" y="2498"/>
                  </a:cubicBezTo>
                  <a:cubicBezTo>
                    <a:pt x="3635" y="1746"/>
                    <a:pt x="4287" y="969"/>
                    <a:pt x="5264" y="618"/>
                  </a:cubicBezTo>
                  <a:cubicBezTo>
                    <a:pt x="5490" y="543"/>
                    <a:pt x="5840" y="493"/>
                    <a:pt x="5715" y="167"/>
                  </a:cubicBezTo>
                  <a:cubicBezTo>
                    <a:pt x="5667" y="35"/>
                    <a:pt x="5573" y="1"/>
                    <a:pt x="5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49"/>
            <p:cNvSpPr/>
            <p:nvPr/>
          </p:nvSpPr>
          <p:spPr>
            <a:xfrm>
              <a:off x="4924263" y="3749875"/>
              <a:ext cx="74575" cy="182275"/>
            </a:xfrm>
            <a:custGeom>
              <a:avLst/>
              <a:gdLst/>
              <a:ahLst/>
              <a:cxnLst/>
              <a:rect l="l" t="t" r="r" b="b"/>
              <a:pathLst>
                <a:path w="2983" h="7291" extrusionOk="0">
                  <a:moveTo>
                    <a:pt x="322" y="1"/>
                  </a:moveTo>
                  <a:cubicBezTo>
                    <a:pt x="285" y="1"/>
                    <a:pt x="245" y="14"/>
                    <a:pt x="201" y="47"/>
                  </a:cubicBezTo>
                  <a:cubicBezTo>
                    <a:pt x="0" y="173"/>
                    <a:pt x="126" y="373"/>
                    <a:pt x="201" y="524"/>
                  </a:cubicBezTo>
                  <a:cubicBezTo>
                    <a:pt x="226" y="574"/>
                    <a:pt x="251" y="649"/>
                    <a:pt x="276" y="699"/>
                  </a:cubicBezTo>
                  <a:cubicBezTo>
                    <a:pt x="1479" y="2504"/>
                    <a:pt x="2106" y="4509"/>
                    <a:pt x="2432" y="6639"/>
                  </a:cubicBezTo>
                  <a:cubicBezTo>
                    <a:pt x="2482" y="6864"/>
                    <a:pt x="2482" y="7115"/>
                    <a:pt x="2732" y="7291"/>
                  </a:cubicBezTo>
                  <a:cubicBezTo>
                    <a:pt x="2983" y="7115"/>
                    <a:pt x="2908" y="6864"/>
                    <a:pt x="2883" y="6664"/>
                  </a:cubicBezTo>
                  <a:cubicBezTo>
                    <a:pt x="2782" y="5586"/>
                    <a:pt x="2557" y="4534"/>
                    <a:pt x="2231" y="3506"/>
                  </a:cubicBezTo>
                  <a:cubicBezTo>
                    <a:pt x="1855" y="2328"/>
                    <a:pt x="1254" y="1275"/>
                    <a:pt x="602" y="273"/>
                  </a:cubicBezTo>
                  <a:cubicBezTo>
                    <a:pt x="543" y="175"/>
                    <a:pt x="454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49"/>
            <p:cNvSpPr/>
            <p:nvPr/>
          </p:nvSpPr>
          <p:spPr>
            <a:xfrm>
              <a:off x="4361613" y="3109275"/>
              <a:ext cx="27575" cy="175625"/>
            </a:xfrm>
            <a:custGeom>
              <a:avLst/>
              <a:gdLst/>
              <a:ahLst/>
              <a:cxnLst/>
              <a:rect l="l" t="t" r="r" b="b"/>
              <a:pathLst>
                <a:path w="1103" h="7025" extrusionOk="0">
                  <a:moveTo>
                    <a:pt x="869" y="1"/>
                  </a:moveTo>
                  <a:cubicBezTo>
                    <a:pt x="778" y="1"/>
                    <a:pt x="719" y="53"/>
                    <a:pt x="677" y="157"/>
                  </a:cubicBezTo>
                  <a:cubicBezTo>
                    <a:pt x="627" y="233"/>
                    <a:pt x="602" y="333"/>
                    <a:pt x="576" y="433"/>
                  </a:cubicBezTo>
                  <a:cubicBezTo>
                    <a:pt x="0" y="2363"/>
                    <a:pt x="50" y="4368"/>
                    <a:pt x="125" y="6348"/>
                  </a:cubicBezTo>
                  <a:cubicBezTo>
                    <a:pt x="125" y="6549"/>
                    <a:pt x="125" y="6849"/>
                    <a:pt x="401" y="7025"/>
                  </a:cubicBezTo>
                  <a:cubicBezTo>
                    <a:pt x="602" y="6774"/>
                    <a:pt x="576" y="6498"/>
                    <a:pt x="576" y="6248"/>
                  </a:cubicBezTo>
                  <a:cubicBezTo>
                    <a:pt x="602" y="4744"/>
                    <a:pt x="677" y="3265"/>
                    <a:pt x="877" y="1787"/>
                  </a:cubicBezTo>
                  <a:cubicBezTo>
                    <a:pt x="927" y="1285"/>
                    <a:pt x="1028" y="809"/>
                    <a:pt x="1103" y="308"/>
                  </a:cubicBezTo>
                  <a:cubicBezTo>
                    <a:pt x="1103" y="183"/>
                    <a:pt x="1103" y="32"/>
                    <a:pt x="927" y="7"/>
                  </a:cubicBezTo>
                  <a:cubicBezTo>
                    <a:pt x="906" y="3"/>
                    <a:pt x="887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49"/>
            <p:cNvSpPr/>
            <p:nvPr/>
          </p:nvSpPr>
          <p:spPr>
            <a:xfrm>
              <a:off x="4695563" y="2707400"/>
              <a:ext cx="109050" cy="170850"/>
            </a:xfrm>
            <a:custGeom>
              <a:avLst/>
              <a:gdLst/>
              <a:ahLst/>
              <a:cxnLst/>
              <a:rect l="l" t="t" r="r" b="b"/>
              <a:pathLst>
                <a:path w="4362" h="6834" extrusionOk="0">
                  <a:moveTo>
                    <a:pt x="3967" y="1"/>
                  </a:moveTo>
                  <a:cubicBezTo>
                    <a:pt x="3813" y="1"/>
                    <a:pt x="3716" y="221"/>
                    <a:pt x="3635" y="343"/>
                  </a:cubicBezTo>
                  <a:cubicBezTo>
                    <a:pt x="3058" y="1070"/>
                    <a:pt x="2657" y="1872"/>
                    <a:pt x="2432" y="2749"/>
                  </a:cubicBezTo>
                  <a:cubicBezTo>
                    <a:pt x="2206" y="3576"/>
                    <a:pt x="1855" y="4303"/>
                    <a:pt x="1329" y="4979"/>
                  </a:cubicBezTo>
                  <a:cubicBezTo>
                    <a:pt x="878" y="5556"/>
                    <a:pt x="351" y="6107"/>
                    <a:pt x="1" y="6809"/>
                  </a:cubicBezTo>
                  <a:cubicBezTo>
                    <a:pt x="101" y="6834"/>
                    <a:pt x="151" y="6834"/>
                    <a:pt x="176" y="6834"/>
                  </a:cubicBezTo>
                  <a:cubicBezTo>
                    <a:pt x="201" y="6809"/>
                    <a:pt x="251" y="6784"/>
                    <a:pt x="301" y="6759"/>
                  </a:cubicBezTo>
                  <a:cubicBezTo>
                    <a:pt x="1329" y="5756"/>
                    <a:pt x="2331" y="4704"/>
                    <a:pt x="2707" y="3250"/>
                  </a:cubicBezTo>
                  <a:cubicBezTo>
                    <a:pt x="2933" y="2273"/>
                    <a:pt x="3334" y="1370"/>
                    <a:pt x="3960" y="568"/>
                  </a:cubicBezTo>
                  <a:cubicBezTo>
                    <a:pt x="4086" y="418"/>
                    <a:pt x="4361" y="217"/>
                    <a:pt x="4086" y="42"/>
                  </a:cubicBezTo>
                  <a:cubicBezTo>
                    <a:pt x="4043" y="13"/>
                    <a:pt x="4003" y="1"/>
                    <a:pt x="3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49"/>
            <p:cNvSpPr/>
            <p:nvPr/>
          </p:nvSpPr>
          <p:spPr>
            <a:xfrm>
              <a:off x="4003838" y="4163625"/>
              <a:ext cx="125325" cy="21125"/>
            </a:xfrm>
            <a:custGeom>
              <a:avLst/>
              <a:gdLst/>
              <a:ahLst/>
              <a:cxnLst/>
              <a:rect l="l" t="t" r="r" b="b"/>
              <a:pathLst>
                <a:path w="5013" h="845" extrusionOk="0">
                  <a:moveTo>
                    <a:pt x="2843" y="1"/>
                  </a:moveTo>
                  <a:cubicBezTo>
                    <a:pt x="2332" y="1"/>
                    <a:pt x="1821" y="45"/>
                    <a:pt x="1303" y="139"/>
                  </a:cubicBezTo>
                  <a:cubicBezTo>
                    <a:pt x="852" y="239"/>
                    <a:pt x="401" y="315"/>
                    <a:pt x="0" y="640"/>
                  </a:cubicBezTo>
                  <a:cubicBezTo>
                    <a:pt x="105" y="805"/>
                    <a:pt x="209" y="844"/>
                    <a:pt x="319" y="844"/>
                  </a:cubicBezTo>
                  <a:cubicBezTo>
                    <a:pt x="393" y="844"/>
                    <a:pt x="470" y="826"/>
                    <a:pt x="552" y="816"/>
                  </a:cubicBezTo>
                  <a:cubicBezTo>
                    <a:pt x="1199" y="726"/>
                    <a:pt x="1827" y="478"/>
                    <a:pt x="2488" y="478"/>
                  </a:cubicBezTo>
                  <a:cubicBezTo>
                    <a:pt x="2569" y="478"/>
                    <a:pt x="2650" y="482"/>
                    <a:pt x="2732" y="490"/>
                  </a:cubicBezTo>
                  <a:cubicBezTo>
                    <a:pt x="3308" y="540"/>
                    <a:pt x="3885" y="615"/>
                    <a:pt x="4461" y="690"/>
                  </a:cubicBezTo>
                  <a:cubicBezTo>
                    <a:pt x="4549" y="700"/>
                    <a:pt x="4636" y="717"/>
                    <a:pt x="4713" y="717"/>
                  </a:cubicBezTo>
                  <a:cubicBezTo>
                    <a:pt x="4835" y="717"/>
                    <a:pt x="4932" y="674"/>
                    <a:pt x="4963" y="490"/>
                  </a:cubicBezTo>
                  <a:cubicBezTo>
                    <a:pt x="5013" y="239"/>
                    <a:pt x="4787" y="214"/>
                    <a:pt x="4587" y="164"/>
                  </a:cubicBezTo>
                  <a:cubicBezTo>
                    <a:pt x="4001" y="58"/>
                    <a:pt x="3422" y="1"/>
                    <a:pt x="28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49"/>
            <p:cNvSpPr/>
            <p:nvPr/>
          </p:nvSpPr>
          <p:spPr>
            <a:xfrm>
              <a:off x="4662988" y="3745275"/>
              <a:ext cx="70200" cy="98775"/>
            </a:xfrm>
            <a:custGeom>
              <a:avLst/>
              <a:gdLst/>
              <a:ahLst/>
              <a:cxnLst/>
              <a:rect l="l" t="t" r="r" b="b"/>
              <a:pathLst>
                <a:path w="2808" h="3951" extrusionOk="0">
                  <a:moveTo>
                    <a:pt x="285" y="1"/>
                  </a:moveTo>
                  <a:cubicBezTo>
                    <a:pt x="253" y="1"/>
                    <a:pt x="217" y="10"/>
                    <a:pt x="176" y="31"/>
                  </a:cubicBezTo>
                  <a:cubicBezTo>
                    <a:pt x="25" y="106"/>
                    <a:pt x="0" y="231"/>
                    <a:pt x="25" y="357"/>
                  </a:cubicBezTo>
                  <a:cubicBezTo>
                    <a:pt x="75" y="482"/>
                    <a:pt x="126" y="607"/>
                    <a:pt x="176" y="708"/>
                  </a:cubicBezTo>
                  <a:cubicBezTo>
                    <a:pt x="727" y="1835"/>
                    <a:pt x="1504" y="2813"/>
                    <a:pt x="2356" y="3740"/>
                  </a:cubicBezTo>
                  <a:cubicBezTo>
                    <a:pt x="2443" y="3827"/>
                    <a:pt x="2529" y="3951"/>
                    <a:pt x="2713" y="3951"/>
                  </a:cubicBezTo>
                  <a:cubicBezTo>
                    <a:pt x="2742" y="3951"/>
                    <a:pt x="2773" y="3948"/>
                    <a:pt x="2807" y="3941"/>
                  </a:cubicBezTo>
                  <a:cubicBezTo>
                    <a:pt x="2807" y="3715"/>
                    <a:pt x="2682" y="3565"/>
                    <a:pt x="2557" y="3414"/>
                  </a:cubicBezTo>
                  <a:cubicBezTo>
                    <a:pt x="1880" y="2437"/>
                    <a:pt x="1253" y="1434"/>
                    <a:pt x="652" y="407"/>
                  </a:cubicBezTo>
                  <a:cubicBezTo>
                    <a:pt x="602" y="307"/>
                    <a:pt x="552" y="231"/>
                    <a:pt x="502" y="156"/>
                  </a:cubicBezTo>
                  <a:cubicBezTo>
                    <a:pt x="429" y="65"/>
                    <a:pt x="369" y="1"/>
                    <a:pt x="2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49"/>
            <p:cNvSpPr/>
            <p:nvPr/>
          </p:nvSpPr>
          <p:spPr>
            <a:xfrm>
              <a:off x="4993188" y="2342900"/>
              <a:ext cx="116575" cy="56600"/>
            </a:xfrm>
            <a:custGeom>
              <a:avLst/>
              <a:gdLst/>
              <a:ahLst/>
              <a:cxnLst/>
              <a:rect l="l" t="t" r="r" b="b"/>
              <a:pathLst>
                <a:path w="4663" h="2264" extrusionOk="0">
                  <a:moveTo>
                    <a:pt x="4347" y="0"/>
                  </a:moveTo>
                  <a:cubicBezTo>
                    <a:pt x="4261" y="0"/>
                    <a:pt x="4198" y="19"/>
                    <a:pt x="4061" y="60"/>
                  </a:cubicBezTo>
                  <a:cubicBezTo>
                    <a:pt x="2757" y="537"/>
                    <a:pt x="1504" y="1113"/>
                    <a:pt x="276" y="1740"/>
                  </a:cubicBezTo>
                  <a:cubicBezTo>
                    <a:pt x="126" y="1815"/>
                    <a:pt x="0" y="1915"/>
                    <a:pt x="76" y="2116"/>
                  </a:cubicBezTo>
                  <a:cubicBezTo>
                    <a:pt x="124" y="2224"/>
                    <a:pt x="195" y="2263"/>
                    <a:pt x="273" y="2263"/>
                  </a:cubicBezTo>
                  <a:cubicBezTo>
                    <a:pt x="357" y="2263"/>
                    <a:pt x="449" y="2218"/>
                    <a:pt x="527" y="2166"/>
                  </a:cubicBezTo>
                  <a:cubicBezTo>
                    <a:pt x="1579" y="1589"/>
                    <a:pt x="2732" y="1163"/>
                    <a:pt x="3835" y="662"/>
                  </a:cubicBezTo>
                  <a:cubicBezTo>
                    <a:pt x="4136" y="512"/>
                    <a:pt x="4462" y="411"/>
                    <a:pt x="4662" y="35"/>
                  </a:cubicBezTo>
                  <a:cubicBezTo>
                    <a:pt x="4504" y="13"/>
                    <a:pt x="4417" y="0"/>
                    <a:pt x="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49"/>
            <p:cNvSpPr/>
            <p:nvPr/>
          </p:nvSpPr>
          <p:spPr>
            <a:xfrm>
              <a:off x="4802713" y="3896050"/>
              <a:ext cx="23200" cy="86850"/>
            </a:xfrm>
            <a:custGeom>
              <a:avLst/>
              <a:gdLst/>
              <a:ahLst/>
              <a:cxnLst/>
              <a:rect l="l" t="t" r="r" b="b"/>
              <a:pathLst>
                <a:path w="928" h="3474" extrusionOk="0">
                  <a:moveTo>
                    <a:pt x="318" y="0"/>
                  </a:moveTo>
                  <a:cubicBezTo>
                    <a:pt x="290" y="0"/>
                    <a:pt x="260" y="5"/>
                    <a:pt x="226" y="15"/>
                  </a:cubicBezTo>
                  <a:cubicBezTo>
                    <a:pt x="0" y="90"/>
                    <a:pt x="50" y="316"/>
                    <a:pt x="101" y="491"/>
                  </a:cubicBezTo>
                  <a:cubicBezTo>
                    <a:pt x="251" y="1243"/>
                    <a:pt x="301" y="2020"/>
                    <a:pt x="301" y="2797"/>
                  </a:cubicBezTo>
                  <a:cubicBezTo>
                    <a:pt x="301" y="3023"/>
                    <a:pt x="326" y="3248"/>
                    <a:pt x="426" y="3474"/>
                  </a:cubicBezTo>
                  <a:cubicBezTo>
                    <a:pt x="652" y="3424"/>
                    <a:pt x="702" y="3248"/>
                    <a:pt x="727" y="3123"/>
                  </a:cubicBezTo>
                  <a:cubicBezTo>
                    <a:pt x="852" y="2195"/>
                    <a:pt x="928" y="1268"/>
                    <a:pt x="602" y="366"/>
                  </a:cubicBezTo>
                  <a:cubicBezTo>
                    <a:pt x="558" y="192"/>
                    <a:pt x="496" y="0"/>
                    <a:pt x="3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49"/>
            <p:cNvSpPr/>
            <p:nvPr/>
          </p:nvSpPr>
          <p:spPr>
            <a:xfrm>
              <a:off x="4586538" y="3101300"/>
              <a:ext cx="28850" cy="103400"/>
            </a:xfrm>
            <a:custGeom>
              <a:avLst/>
              <a:gdLst/>
              <a:ahLst/>
              <a:cxnLst/>
              <a:rect l="l" t="t" r="r" b="b"/>
              <a:pathLst>
                <a:path w="1154" h="4136" extrusionOk="0">
                  <a:moveTo>
                    <a:pt x="953" y="0"/>
                  </a:moveTo>
                  <a:cubicBezTo>
                    <a:pt x="853" y="0"/>
                    <a:pt x="778" y="50"/>
                    <a:pt x="727" y="176"/>
                  </a:cubicBezTo>
                  <a:cubicBezTo>
                    <a:pt x="702" y="301"/>
                    <a:pt x="677" y="426"/>
                    <a:pt x="652" y="527"/>
                  </a:cubicBezTo>
                  <a:cubicBezTo>
                    <a:pt x="377" y="1504"/>
                    <a:pt x="402" y="2507"/>
                    <a:pt x="101" y="3459"/>
                  </a:cubicBezTo>
                  <a:cubicBezTo>
                    <a:pt x="26" y="3659"/>
                    <a:pt x="1" y="3910"/>
                    <a:pt x="151" y="4136"/>
                  </a:cubicBezTo>
                  <a:cubicBezTo>
                    <a:pt x="402" y="4086"/>
                    <a:pt x="402" y="3910"/>
                    <a:pt x="477" y="3785"/>
                  </a:cubicBezTo>
                  <a:cubicBezTo>
                    <a:pt x="602" y="3509"/>
                    <a:pt x="477" y="3208"/>
                    <a:pt x="577" y="2933"/>
                  </a:cubicBezTo>
                  <a:cubicBezTo>
                    <a:pt x="778" y="2181"/>
                    <a:pt x="953" y="1404"/>
                    <a:pt x="1128" y="652"/>
                  </a:cubicBezTo>
                  <a:cubicBezTo>
                    <a:pt x="1153" y="502"/>
                    <a:pt x="1153" y="351"/>
                    <a:pt x="1128" y="201"/>
                  </a:cubicBezTo>
                  <a:cubicBezTo>
                    <a:pt x="1128" y="101"/>
                    <a:pt x="1078" y="25"/>
                    <a:pt x="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49"/>
            <p:cNvSpPr/>
            <p:nvPr/>
          </p:nvSpPr>
          <p:spPr>
            <a:xfrm>
              <a:off x="4562113" y="3657400"/>
              <a:ext cx="53900" cy="73625"/>
            </a:xfrm>
            <a:custGeom>
              <a:avLst/>
              <a:gdLst/>
              <a:ahLst/>
              <a:cxnLst/>
              <a:rect l="l" t="t" r="r" b="b"/>
              <a:pathLst>
                <a:path w="2156" h="2945" extrusionOk="0">
                  <a:moveTo>
                    <a:pt x="365" y="0"/>
                  </a:moveTo>
                  <a:cubicBezTo>
                    <a:pt x="330" y="0"/>
                    <a:pt x="292" y="11"/>
                    <a:pt x="251" y="37"/>
                  </a:cubicBezTo>
                  <a:cubicBezTo>
                    <a:pt x="0" y="213"/>
                    <a:pt x="176" y="388"/>
                    <a:pt x="276" y="538"/>
                  </a:cubicBezTo>
                  <a:cubicBezTo>
                    <a:pt x="752" y="1240"/>
                    <a:pt x="1228" y="1917"/>
                    <a:pt x="1704" y="2619"/>
                  </a:cubicBezTo>
                  <a:cubicBezTo>
                    <a:pt x="1805" y="2744"/>
                    <a:pt x="1880" y="2919"/>
                    <a:pt x="2130" y="2944"/>
                  </a:cubicBezTo>
                  <a:cubicBezTo>
                    <a:pt x="2156" y="2769"/>
                    <a:pt x="2130" y="2644"/>
                    <a:pt x="2055" y="2518"/>
                  </a:cubicBezTo>
                  <a:cubicBezTo>
                    <a:pt x="1654" y="1716"/>
                    <a:pt x="1203" y="964"/>
                    <a:pt x="677" y="263"/>
                  </a:cubicBezTo>
                  <a:cubicBezTo>
                    <a:pt x="597" y="163"/>
                    <a:pt x="502" y="0"/>
                    <a:pt x="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49"/>
            <p:cNvSpPr/>
            <p:nvPr/>
          </p:nvSpPr>
          <p:spPr>
            <a:xfrm>
              <a:off x="4577763" y="3308700"/>
              <a:ext cx="20075" cy="58900"/>
            </a:xfrm>
            <a:custGeom>
              <a:avLst/>
              <a:gdLst/>
              <a:ahLst/>
              <a:cxnLst/>
              <a:rect l="l" t="t" r="r" b="b"/>
              <a:pathLst>
                <a:path w="803" h="2356" extrusionOk="0">
                  <a:moveTo>
                    <a:pt x="327" y="0"/>
                  </a:moveTo>
                  <a:cubicBezTo>
                    <a:pt x="176" y="0"/>
                    <a:pt x="101" y="125"/>
                    <a:pt x="76" y="251"/>
                  </a:cubicBezTo>
                  <a:cubicBezTo>
                    <a:pt x="1" y="551"/>
                    <a:pt x="101" y="877"/>
                    <a:pt x="151" y="1153"/>
                  </a:cubicBezTo>
                  <a:cubicBezTo>
                    <a:pt x="251" y="1529"/>
                    <a:pt x="201" y="1980"/>
                    <a:pt x="627" y="2356"/>
                  </a:cubicBezTo>
                  <a:cubicBezTo>
                    <a:pt x="803" y="1554"/>
                    <a:pt x="577" y="902"/>
                    <a:pt x="602" y="226"/>
                  </a:cubicBezTo>
                  <a:cubicBezTo>
                    <a:pt x="602" y="100"/>
                    <a:pt x="477" y="0"/>
                    <a:pt x="327" y="0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49"/>
            <p:cNvSpPr/>
            <p:nvPr/>
          </p:nvSpPr>
          <p:spPr>
            <a:xfrm>
              <a:off x="4672388" y="2286650"/>
              <a:ext cx="40125" cy="48325"/>
            </a:xfrm>
            <a:custGeom>
              <a:avLst/>
              <a:gdLst/>
              <a:ahLst/>
              <a:cxnLst/>
              <a:rect l="l" t="t" r="r" b="b"/>
              <a:pathLst>
                <a:path w="1605" h="1933" extrusionOk="0">
                  <a:moveTo>
                    <a:pt x="268" y="0"/>
                  </a:moveTo>
                  <a:cubicBezTo>
                    <a:pt x="221" y="0"/>
                    <a:pt x="173" y="17"/>
                    <a:pt x="126" y="55"/>
                  </a:cubicBezTo>
                  <a:cubicBezTo>
                    <a:pt x="50" y="130"/>
                    <a:pt x="0" y="230"/>
                    <a:pt x="75" y="305"/>
                  </a:cubicBezTo>
                  <a:cubicBezTo>
                    <a:pt x="476" y="832"/>
                    <a:pt x="802" y="1408"/>
                    <a:pt x="1278" y="1859"/>
                  </a:cubicBezTo>
                  <a:cubicBezTo>
                    <a:pt x="1326" y="1907"/>
                    <a:pt x="1377" y="1933"/>
                    <a:pt x="1425" y="1933"/>
                  </a:cubicBezTo>
                  <a:cubicBezTo>
                    <a:pt x="1504" y="1933"/>
                    <a:pt x="1573" y="1864"/>
                    <a:pt x="1604" y="1709"/>
                  </a:cubicBezTo>
                  <a:cubicBezTo>
                    <a:pt x="1529" y="1584"/>
                    <a:pt x="1429" y="1408"/>
                    <a:pt x="1329" y="1258"/>
                  </a:cubicBezTo>
                  <a:cubicBezTo>
                    <a:pt x="1053" y="857"/>
                    <a:pt x="852" y="406"/>
                    <a:pt x="476" y="105"/>
                  </a:cubicBezTo>
                  <a:cubicBezTo>
                    <a:pt x="414" y="43"/>
                    <a:pt x="343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49"/>
            <p:cNvSpPr/>
            <p:nvPr/>
          </p:nvSpPr>
          <p:spPr>
            <a:xfrm>
              <a:off x="4981913" y="4138700"/>
              <a:ext cx="35725" cy="48475"/>
            </a:xfrm>
            <a:custGeom>
              <a:avLst/>
              <a:gdLst/>
              <a:ahLst/>
              <a:cxnLst/>
              <a:rect l="l" t="t" r="r" b="b"/>
              <a:pathLst>
                <a:path w="1429" h="1939" extrusionOk="0">
                  <a:moveTo>
                    <a:pt x="256" y="0"/>
                  </a:moveTo>
                  <a:cubicBezTo>
                    <a:pt x="213" y="0"/>
                    <a:pt x="167" y="13"/>
                    <a:pt x="126" y="33"/>
                  </a:cubicBezTo>
                  <a:cubicBezTo>
                    <a:pt x="0" y="109"/>
                    <a:pt x="0" y="234"/>
                    <a:pt x="50" y="334"/>
                  </a:cubicBezTo>
                  <a:cubicBezTo>
                    <a:pt x="351" y="986"/>
                    <a:pt x="777" y="1562"/>
                    <a:pt x="1429" y="1938"/>
                  </a:cubicBezTo>
                  <a:cubicBezTo>
                    <a:pt x="1253" y="1211"/>
                    <a:pt x="802" y="660"/>
                    <a:pt x="401" y="83"/>
                  </a:cubicBezTo>
                  <a:cubicBezTo>
                    <a:pt x="372" y="25"/>
                    <a:pt x="317" y="0"/>
                    <a:pt x="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49"/>
            <p:cNvSpPr/>
            <p:nvPr/>
          </p:nvSpPr>
          <p:spPr>
            <a:xfrm>
              <a:off x="5267613" y="2154650"/>
              <a:ext cx="42025" cy="51300"/>
            </a:xfrm>
            <a:custGeom>
              <a:avLst/>
              <a:gdLst/>
              <a:ahLst/>
              <a:cxnLst/>
              <a:rect l="l" t="t" r="r" b="b"/>
              <a:pathLst>
                <a:path w="1681" h="2052" extrusionOk="0">
                  <a:moveTo>
                    <a:pt x="1388" y="1"/>
                  </a:moveTo>
                  <a:cubicBezTo>
                    <a:pt x="1298" y="1"/>
                    <a:pt x="1204" y="61"/>
                    <a:pt x="1129" y="122"/>
                  </a:cubicBezTo>
                  <a:cubicBezTo>
                    <a:pt x="753" y="448"/>
                    <a:pt x="502" y="849"/>
                    <a:pt x="251" y="1250"/>
                  </a:cubicBezTo>
                  <a:cubicBezTo>
                    <a:pt x="126" y="1500"/>
                    <a:pt x="1" y="1726"/>
                    <a:pt x="101" y="2052"/>
                  </a:cubicBezTo>
                  <a:cubicBezTo>
                    <a:pt x="277" y="2027"/>
                    <a:pt x="327" y="1951"/>
                    <a:pt x="352" y="1876"/>
                  </a:cubicBezTo>
                  <a:cubicBezTo>
                    <a:pt x="652" y="1350"/>
                    <a:pt x="1028" y="874"/>
                    <a:pt x="1454" y="473"/>
                  </a:cubicBezTo>
                  <a:cubicBezTo>
                    <a:pt x="1555" y="347"/>
                    <a:pt x="1680" y="247"/>
                    <a:pt x="1555" y="97"/>
                  </a:cubicBezTo>
                  <a:cubicBezTo>
                    <a:pt x="1505" y="27"/>
                    <a:pt x="1447" y="1"/>
                    <a:pt x="1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49"/>
            <p:cNvSpPr/>
            <p:nvPr/>
          </p:nvSpPr>
          <p:spPr>
            <a:xfrm>
              <a:off x="4317738" y="3242000"/>
              <a:ext cx="16950" cy="58575"/>
            </a:xfrm>
            <a:custGeom>
              <a:avLst/>
              <a:gdLst/>
              <a:ahLst/>
              <a:cxnLst/>
              <a:rect l="l" t="t" r="r" b="b"/>
              <a:pathLst>
                <a:path w="678" h="2343" extrusionOk="0">
                  <a:moveTo>
                    <a:pt x="427" y="0"/>
                  </a:moveTo>
                  <a:cubicBezTo>
                    <a:pt x="304" y="0"/>
                    <a:pt x="244" y="106"/>
                    <a:pt x="201" y="212"/>
                  </a:cubicBezTo>
                  <a:cubicBezTo>
                    <a:pt x="51" y="638"/>
                    <a:pt x="101" y="1089"/>
                    <a:pt x="101" y="1540"/>
                  </a:cubicBezTo>
                  <a:cubicBezTo>
                    <a:pt x="101" y="1791"/>
                    <a:pt x="1" y="2067"/>
                    <a:pt x="326" y="2342"/>
                  </a:cubicBezTo>
                  <a:cubicBezTo>
                    <a:pt x="577" y="1590"/>
                    <a:pt x="577" y="889"/>
                    <a:pt x="677" y="212"/>
                  </a:cubicBezTo>
                  <a:cubicBezTo>
                    <a:pt x="677" y="87"/>
                    <a:pt x="602" y="36"/>
                    <a:pt x="502" y="11"/>
                  </a:cubicBezTo>
                  <a:cubicBezTo>
                    <a:pt x="475" y="4"/>
                    <a:pt x="450" y="0"/>
                    <a:pt x="427" y="0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49"/>
            <p:cNvSpPr/>
            <p:nvPr/>
          </p:nvSpPr>
          <p:spPr>
            <a:xfrm>
              <a:off x="4662988" y="2443525"/>
              <a:ext cx="26325" cy="56300"/>
            </a:xfrm>
            <a:custGeom>
              <a:avLst/>
              <a:gdLst/>
              <a:ahLst/>
              <a:cxnLst/>
              <a:rect l="l" t="t" r="r" b="b"/>
              <a:pathLst>
                <a:path w="1053" h="2252" extrusionOk="0">
                  <a:moveTo>
                    <a:pt x="234" y="0"/>
                  </a:moveTo>
                  <a:cubicBezTo>
                    <a:pt x="207" y="0"/>
                    <a:pt x="179" y="6"/>
                    <a:pt x="151" y="20"/>
                  </a:cubicBezTo>
                  <a:cubicBezTo>
                    <a:pt x="25" y="71"/>
                    <a:pt x="0" y="221"/>
                    <a:pt x="50" y="321"/>
                  </a:cubicBezTo>
                  <a:cubicBezTo>
                    <a:pt x="326" y="948"/>
                    <a:pt x="602" y="1599"/>
                    <a:pt x="903" y="2251"/>
                  </a:cubicBezTo>
                  <a:cubicBezTo>
                    <a:pt x="978" y="2176"/>
                    <a:pt x="1003" y="2176"/>
                    <a:pt x="1028" y="2151"/>
                  </a:cubicBezTo>
                  <a:cubicBezTo>
                    <a:pt x="1053" y="1399"/>
                    <a:pt x="727" y="747"/>
                    <a:pt x="401" y="96"/>
                  </a:cubicBezTo>
                  <a:cubicBezTo>
                    <a:pt x="365" y="41"/>
                    <a:pt x="303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49"/>
            <p:cNvSpPr/>
            <p:nvPr/>
          </p:nvSpPr>
          <p:spPr>
            <a:xfrm>
              <a:off x="4248188" y="1974500"/>
              <a:ext cx="23850" cy="46625"/>
            </a:xfrm>
            <a:custGeom>
              <a:avLst/>
              <a:gdLst/>
              <a:ahLst/>
              <a:cxnLst/>
              <a:rect l="l" t="t" r="r" b="b"/>
              <a:pathLst>
                <a:path w="954" h="1865" extrusionOk="0">
                  <a:moveTo>
                    <a:pt x="704" y="0"/>
                  </a:moveTo>
                  <a:cubicBezTo>
                    <a:pt x="622" y="0"/>
                    <a:pt x="540" y="33"/>
                    <a:pt x="502" y="110"/>
                  </a:cubicBezTo>
                  <a:cubicBezTo>
                    <a:pt x="201" y="661"/>
                    <a:pt x="1" y="1212"/>
                    <a:pt x="176" y="1864"/>
                  </a:cubicBezTo>
                  <a:cubicBezTo>
                    <a:pt x="577" y="1363"/>
                    <a:pt x="728" y="786"/>
                    <a:pt x="928" y="235"/>
                  </a:cubicBezTo>
                  <a:cubicBezTo>
                    <a:pt x="953" y="135"/>
                    <a:pt x="903" y="34"/>
                    <a:pt x="778" y="9"/>
                  </a:cubicBezTo>
                  <a:cubicBezTo>
                    <a:pt x="754" y="3"/>
                    <a:pt x="729" y="0"/>
                    <a:pt x="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49"/>
            <p:cNvSpPr/>
            <p:nvPr/>
          </p:nvSpPr>
          <p:spPr>
            <a:xfrm>
              <a:off x="5025138" y="4200425"/>
              <a:ext cx="31975" cy="37975"/>
            </a:xfrm>
            <a:custGeom>
              <a:avLst/>
              <a:gdLst/>
              <a:ahLst/>
              <a:cxnLst/>
              <a:rect l="l" t="t" r="r" b="b"/>
              <a:pathLst>
                <a:path w="1279" h="1519" extrusionOk="0">
                  <a:moveTo>
                    <a:pt x="247" y="0"/>
                  </a:moveTo>
                  <a:cubicBezTo>
                    <a:pt x="197" y="0"/>
                    <a:pt x="144" y="27"/>
                    <a:pt x="101" y="71"/>
                  </a:cubicBezTo>
                  <a:cubicBezTo>
                    <a:pt x="1" y="146"/>
                    <a:pt x="1" y="271"/>
                    <a:pt x="51" y="371"/>
                  </a:cubicBezTo>
                  <a:cubicBezTo>
                    <a:pt x="301" y="823"/>
                    <a:pt x="602" y="1198"/>
                    <a:pt x="1028" y="1474"/>
                  </a:cubicBezTo>
                  <a:cubicBezTo>
                    <a:pt x="1073" y="1504"/>
                    <a:pt x="1111" y="1518"/>
                    <a:pt x="1143" y="1518"/>
                  </a:cubicBezTo>
                  <a:cubicBezTo>
                    <a:pt x="1219" y="1518"/>
                    <a:pt x="1261" y="1439"/>
                    <a:pt x="1279" y="1299"/>
                  </a:cubicBezTo>
                  <a:cubicBezTo>
                    <a:pt x="978" y="898"/>
                    <a:pt x="777" y="396"/>
                    <a:pt x="351" y="46"/>
                  </a:cubicBezTo>
                  <a:cubicBezTo>
                    <a:pt x="320" y="14"/>
                    <a:pt x="284" y="0"/>
                    <a:pt x="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49"/>
            <p:cNvSpPr/>
            <p:nvPr/>
          </p:nvSpPr>
          <p:spPr>
            <a:xfrm>
              <a:off x="4762613" y="3904750"/>
              <a:ext cx="16925" cy="46825"/>
            </a:xfrm>
            <a:custGeom>
              <a:avLst/>
              <a:gdLst/>
              <a:ahLst/>
              <a:cxnLst/>
              <a:rect l="l" t="t" r="r" b="b"/>
              <a:pathLst>
                <a:path w="677" h="1873" extrusionOk="0">
                  <a:moveTo>
                    <a:pt x="299" y="0"/>
                  </a:moveTo>
                  <a:cubicBezTo>
                    <a:pt x="270" y="0"/>
                    <a:pt x="237" y="6"/>
                    <a:pt x="201" y="18"/>
                  </a:cubicBezTo>
                  <a:cubicBezTo>
                    <a:pt x="0" y="93"/>
                    <a:pt x="25" y="268"/>
                    <a:pt x="75" y="444"/>
                  </a:cubicBezTo>
                  <a:cubicBezTo>
                    <a:pt x="151" y="770"/>
                    <a:pt x="226" y="1121"/>
                    <a:pt x="226" y="1472"/>
                  </a:cubicBezTo>
                  <a:cubicBezTo>
                    <a:pt x="226" y="1647"/>
                    <a:pt x="251" y="1797"/>
                    <a:pt x="527" y="1873"/>
                  </a:cubicBezTo>
                  <a:cubicBezTo>
                    <a:pt x="677" y="1346"/>
                    <a:pt x="652" y="820"/>
                    <a:pt x="552" y="319"/>
                  </a:cubicBezTo>
                  <a:cubicBezTo>
                    <a:pt x="510" y="151"/>
                    <a:pt x="450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49"/>
            <p:cNvSpPr/>
            <p:nvPr/>
          </p:nvSpPr>
          <p:spPr>
            <a:xfrm>
              <a:off x="4490663" y="4065875"/>
              <a:ext cx="29475" cy="42350"/>
            </a:xfrm>
            <a:custGeom>
              <a:avLst/>
              <a:gdLst/>
              <a:ahLst/>
              <a:cxnLst/>
              <a:rect l="l" t="t" r="r" b="b"/>
              <a:pathLst>
                <a:path w="1179" h="1694" extrusionOk="0">
                  <a:moveTo>
                    <a:pt x="903" y="1"/>
                  </a:moveTo>
                  <a:cubicBezTo>
                    <a:pt x="801" y="1"/>
                    <a:pt x="744" y="83"/>
                    <a:pt x="703" y="164"/>
                  </a:cubicBezTo>
                  <a:cubicBezTo>
                    <a:pt x="552" y="465"/>
                    <a:pt x="402" y="766"/>
                    <a:pt x="252" y="1067"/>
                  </a:cubicBezTo>
                  <a:cubicBezTo>
                    <a:pt x="176" y="1242"/>
                    <a:pt x="1" y="1418"/>
                    <a:pt x="126" y="1693"/>
                  </a:cubicBezTo>
                  <a:cubicBezTo>
                    <a:pt x="678" y="1342"/>
                    <a:pt x="953" y="816"/>
                    <a:pt x="1154" y="265"/>
                  </a:cubicBezTo>
                  <a:cubicBezTo>
                    <a:pt x="1179" y="139"/>
                    <a:pt x="1104" y="39"/>
                    <a:pt x="978" y="14"/>
                  </a:cubicBezTo>
                  <a:cubicBezTo>
                    <a:pt x="951" y="5"/>
                    <a:pt x="926" y="1"/>
                    <a:pt x="9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49"/>
            <p:cNvSpPr/>
            <p:nvPr/>
          </p:nvSpPr>
          <p:spPr>
            <a:xfrm>
              <a:off x="4342813" y="4285375"/>
              <a:ext cx="43250" cy="13325"/>
            </a:xfrm>
            <a:custGeom>
              <a:avLst/>
              <a:gdLst/>
              <a:ahLst/>
              <a:cxnLst/>
              <a:rect l="l" t="t" r="r" b="b"/>
              <a:pathLst>
                <a:path w="1730" h="533" extrusionOk="0">
                  <a:moveTo>
                    <a:pt x="994" y="1"/>
                  </a:moveTo>
                  <a:cubicBezTo>
                    <a:pt x="645" y="1"/>
                    <a:pt x="311" y="125"/>
                    <a:pt x="0" y="332"/>
                  </a:cubicBezTo>
                  <a:cubicBezTo>
                    <a:pt x="0" y="407"/>
                    <a:pt x="0" y="457"/>
                    <a:pt x="0" y="532"/>
                  </a:cubicBezTo>
                  <a:cubicBezTo>
                    <a:pt x="552" y="507"/>
                    <a:pt x="1078" y="482"/>
                    <a:pt x="1629" y="432"/>
                  </a:cubicBezTo>
                  <a:cubicBezTo>
                    <a:pt x="1704" y="432"/>
                    <a:pt x="1730" y="332"/>
                    <a:pt x="1704" y="232"/>
                  </a:cubicBezTo>
                  <a:cubicBezTo>
                    <a:pt x="1679" y="131"/>
                    <a:pt x="1579" y="106"/>
                    <a:pt x="1479" y="81"/>
                  </a:cubicBezTo>
                  <a:cubicBezTo>
                    <a:pt x="1315" y="26"/>
                    <a:pt x="115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49"/>
            <p:cNvSpPr/>
            <p:nvPr/>
          </p:nvSpPr>
          <p:spPr>
            <a:xfrm>
              <a:off x="4599688" y="2220550"/>
              <a:ext cx="34500" cy="28625"/>
            </a:xfrm>
            <a:custGeom>
              <a:avLst/>
              <a:gdLst/>
              <a:ahLst/>
              <a:cxnLst/>
              <a:rect l="l" t="t" r="r" b="b"/>
              <a:pathLst>
                <a:path w="1380" h="1145" extrusionOk="0">
                  <a:moveTo>
                    <a:pt x="260" y="1"/>
                  </a:moveTo>
                  <a:cubicBezTo>
                    <a:pt x="184" y="1"/>
                    <a:pt x="115" y="59"/>
                    <a:pt x="76" y="117"/>
                  </a:cubicBezTo>
                  <a:cubicBezTo>
                    <a:pt x="1" y="218"/>
                    <a:pt x="51" y="318"/>
                    <a:pt x="126" y="393"/>
                  </a:cubicBezTo>
                  <a:cubicBezTo>
                    <a:pt x="477" y="719"/>
                    <a:pt x="878" y="1020"/>
                    <a:pt x="1379" y="1145"/>
                  </a:cubicBezTo>
                  <a:cubicBezTo>
                    <a:pt x="1179" y="594"/>
                    <a:pt x="753" y="293"/>
                    <a:pt x="327" y="17"/>
                  </a:cubicBezTo>
                  <a:cubicBezTo>
                    <a:pt x="304" y="6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49"/>
            <p:cNvSpPr/>
            <p:nvPr/>
          </p:nvSpPr>
          <p:spPr>
            <a:xfrm>
              <a:off x="4677388" y="2574975"/>
              <a:ext cx="18825" cy="38875"/>
            </a:xfrm>
            <a:custGeom>
              <a:avLst/>
              <a:gdLst/>
              <a:ahLst/>
              <a:cxnLst/>
              <a:rect l="l" t="t" r="r" b="b"/>
              <a:pathLst>
                <a:path w="753" h="1555" extrusionOk="0">
                  <a:moveTo>
                    <a:pt x="477" y="1"/>
                  </a:moveTo>
                  <a:cubicBezTo>
                    <a:pt x="101" y="201"/>
                    <a:pt x="1" y="1003"/>
                    <a:pt x="251" y="1554"/>
                  </a:cubicBezTo>
                  <a:cubicBezTo>
                    <a:pt x="652" y="1153"/>
                    <a:pt x="753" y="477"/>
                    <a:pt x="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49"/>
            <p:cNvSpPr/>
            <p:nvPr/>
          </p:nvSpPr>
          <p:spPr>
            <a:xfrm>
              <a:off x="4620363" y="3424000"/>
              <a:ext cx="27600" cy="31950"/>
            </a:xfrm>
            <a:custGeom>
              <a:avLst/>
              <a:gdLst/>
              <a:ahLst/>
              <a:cxnLst/>
              <a:rect l="l" t="t" r="r" b="b"/>
              <a:pathLst>
                <a:path w="1104" h="1278" extrusionOk="0">
                  <a:moveTo>
                    <a:pt x="214" y="0"/>
                  </a:moveTo>
                  <a:cubicBezTo>
                    <a:pt x="177" y="0"/>
                    <a:pt x="137" y="14"/>
                    <a:pt x="101" y="50"/>
                  </a:cubicBezTo>
                  <a:cubicBezTo>
                    <a:pt x="51" y="125"/>
                    <a:pt x="1" y="200"/>
                    <a:pt x="26" y="300"/>
                  </a:cubicBezTo>
                  <a:cubicBezTo>
                    <a:pt x="76" y="651"/>
                    <a:pt x="602" y="1178"/>
                    <a:pt x="1104" y="1278"/>
                  </a:cubicBezTo>
                  <a:cubicBezTo>
                    <a:pt x="928" y="777"/>
                    <a:pt x="653" y="426"/>
                    <a:pt x="377" y="75"/>
                  </a:cubicBezTo>
                  <a:cubicBezTo>
                    <a:pt x="345" y="43"/>
                    <a:pt x="282" y="0"/>
                    <a:pt x="214" y="0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49"/>
            <p:cNvSpPr/>
            <p:nvPr/>
          </p:nvSpPr>
          <p:spPr>
            <a:xfrm>
              <a:off x="4683038" y="2522975"/>
              <a:ext cx="15675" cy="35725"/>
            </a:xfrm>
            <a:custGeom>
              <a:avLst/>
              <a:gdLst/>
              <a:ahLst/>
              <a:cxnLst/>
              <a:rect l="l" t="t" r="r" b="b"/>
              <a:pathLst>
                <a:path w="627" h="1429" extrusionOk="0">
                  <a:moveTo>
                    <a:pt x="401" y="0"/>
                  </a:moveTo>
                  <a:cubicBezTo>
                    <a:pt x="301" y="0"/>
                    <a:pt x="251" y="50"/>
                    <a:pt x="201" y="126"/>
                  </a:cubicBezTo>
                  <a:cubicBezTo>
                    <a:pt x="0" y="376"/>
                    <a:pt x="75" y="1153"/>
                    <a:pt x="351" y="1429"/>
                  </a:cubicBezTo>
                  <a:cubicBezTo>
                    <a:pt x="502" y="1178"/>
                    <a:pt x="627" y="401"/>
                    <a:pt x="577" y="201"/>
                  </a:cubicBezTo>
                  <a:cubicBezTo>
                    <a:pt x="552" y="101"/>
                    <a:pt x="502" y="25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49"/>
            <p:cNvSpPr/>
            <p:nvPr/>
          </p:nvSpPr>
          <p:spPr>
            <a:xfrm>
              <a:off x="5137288" y="4249175"/>
              <a:ext cx="22600" cy="28850"/>
            </a:xfrm>
            <a:custGeom>
              <a:avLst/>
              <a:gdLst/>
              <a:ahLst/>
              <a:cxnLst/>
              <a:rect l="l" t="t" r="r" b="b"/>
              <a:pathLst>
                <a:path w="904" h="1154" extrusionOk="0">
                  <a:moveTo>
                    <a:pt x="239" y="0"/>
                  </a:moveTo>
                  <a:cubicBezTo>
                    <a:pt x="195" y="0"/>
                    <a:pt x="151" y="13"/>
                    <a:pt x="101" y="50"/>
                  </a:cubicBezTo>
                  <a:cubicBezTo>
                    <a:pt x="1" y="176"/>
                    <a:pt x="1" y="301"/>
                    <a:pt x="76" y="426"/>
                  </a:cubicBezTo>
                  <a:cubicBezTo>
                    <a:pt x="226" y="727"/>
                    <a:pt x="452" y="1003"/>
                    <a:pt x="828" y="1153"/>
                  </a:cubicBezTo>
                  <a:cubicBezTo>
                    <a:pt x="903" y="777"/>
                    <a:pt x="602" y="151"/>
                    <a:pt x="377" y="25"/>
                  </a:cubicBezTo>
                  <a:cubicBezTo>
                    <a:pt x="327" y="13"/>
                    <a:pt x="283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49"/>
            <p:cNvSpPr/>
            <p:nvPr/>
          </p:nvSpPr>
          <p:spPr>
            <a:xfrm>
              <a:off x="4594688" y="3383875"/>
              <a:ext cx="19450" cy="30725"/>
            </a:xfrm>
            <a:custGeom>
              <a:avLst/>
              <a:gdLst/>
              <a:ahLst/>
              <a:cxnLst/>
              <a:rect l="l" t="t" r="r" b="b"/>
              <a:pathLst>
                <a:path w="778" h="1229" extrusionOk="0">
                  <a:moveTo>
                    <a:pt x="176" y="1"/>
                  </a:moveTo>
                  <a:cubicBezTo>
                    <a:pt x="51" y="1"/>
                    <a:pt x="25" y="101"/>
                    <a:pt x="25" y="226"/>
                  </a:cubicBezTo>
                  <a:cubicBezTo>
                    <a:pt x="0" y="552"/>
                    <a:pt x="351" y="1103"/>
                    <a:pt x="727" y="1229"/>
                  </a:cubicBezTo>
                  <a:cubicBezTo>
                    <a:pt x="777" y="1028"/>
                    <a:pt x="527" y="176"/>
                    <a:pt x="401" y="76"/>
                  </a:cubicBezTo>
                  <a:cubicBezTo>
                    <a:pt x="326" y="26"/>
                    <a:pt x="251" y="1"/>
                    <a:pt x="176" y="1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49"/>
            <p:cNvSpPr/>
            <p:nvPr/>
          </p:nvSpPr>
          <p:spPr>
            <a:xfrm>
              <a:off x="5407338" y="2118200"/>
              <a:ext cx="31350" cy="21950"/>
            </a:xfrm>
            <a:custGeom>
              <a:avLst/>
              <a:gdLst/>
              <a:ahLst/>
              <a:cxnLst/>
              <a:rect l="l" t="t" r="r" b="b"/>
              <a:pathLst>
                <a:path w="1254" h="878" extrusionOk="0">
                  <a:moveTo>
                    <a:pt x="1040" y="1"/>
                  </a:moveTo>
                  <a:cubicBezTo>
                    <a:pt x="1009" y="1"/>
                    <a:pt x="978" y="9"/>
                    <a:pt x="953" y="26"/>
                  </a:cubicBezTo>
                  <a:cubicBezTo>
                    <a:pt x="602" y="201"/>
                    <a:pt x="251" y="402"/>
                    <a:pt x="1" y="878"/>
                  </a:cubicBezTo>
                  <a:cubicBezTo>
                    <a:pt x="527" y="878"/>
                    <a:pt x="853" y="602"/>
                    <a:pt x="1154" y="377"/>
                  </a:cubicBezTo>
                  <a:cubicBezTo>
                    <a:pt x="1254" y="327"/>
                    <a:pt x="1254" y="201"/>
                    <a:pt x="1204" y="101"/>
                  </a:cubicBezTo>
                  <a:cubicBezTo>
                    <a:pt x="1170" y="34"/>
                    <a:pt x="1104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49"/>
            <p:cNvSpPr/>
            <p:nvPr/>
          </p:nvSpPr>
          <p:spPr>
            <a:xfrm>
              <a:off x="4193688" y="4179500"/>
              <a:ext cx="30100" cy="15175"/>
            </a:xfrm>
            <a:custGeom>
              <a:avLst/>
              <a:gdLst/>
              <a:ahLst/>
              <a:cxnLst/>
              <a:rect l="l" t="t" r="r" b="b"/>
              <a:pathLst>
                <a:path w="1204" h="607" extrusionOk="0">
                  <a:moveTo>
                    <a:pt x="401" y="0"/>
                  </a:moveTo>
                  <a:cubicBezTo>
                    <a:pt x="294" y="0"/>
                    <a:pt x="184" y="29"/>
                    <a:pt x="75" y="106"/>
                  </a:cubicBezTo>
                  <a:cubicBezTo>
                    <a:pt x="0" y="181"/>
                    <a:pt x="25" y="256"/>
                    <a:pt x="50" y="331"/>
                  </a:cubicBezTo>
                  <a:cubicBezTo>
                    <a:pt x="226" y="582"/>
                    <a:pt x="501" y="557"/>
                    <a:pt x="727" y="607"/>
                  </a:cubicBezTo>
                  <a:cubicBezTo>
                    <a:pt x="902" y="582"/>
                    <a:pt x="1103" y="607"/>
                    <a:pt x="1153" y="406"/>
                  </a:cubicBezTo>
                  <a:cubicBezTo>
                    <a:pt x="1203" y="156"/>
                    <a:pt x="978" y="156"/>
                    <a:pt x="802" y="106"/>
                  </a:cubicBezTo>
                  <a:cubicBezTo>
                    <a:pt x="675" y="49"/>
                    <a:pt x="539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49"/>
            <p:cNvSpPr/>
            <p:nvPr/>
          </p:nvSpPr>
          <p:spPr>
            <a:xfrm>
              <a:off x="4457463" y="4117425"/>
              <a:ext cx="26350" cy="22750"/>
            </a:xfrm>
            <a:custGeom>
              <a:avLst/>
              <a:gdLst/>
              <a:ahLst/>
              <a:cxnLst/>
              <a:rect l="l" t="t" r="r" b="b"/>
              <a:pathLst>
                <a:path w="1054" h="910" extrusionOk="0">
                  <a:moveTo>
                    <a:pt x="868" y="1"/>
                  </a:moveTo>
                  <a:cubicBezTo>
                    <a:pt x="854" y="1"/>
                    <a:pt x="841" y="3"/>
                    <a:pt x="828" y="7"/>
                  </a:cubicBezTo>
                  <a:cubicBezTo>
                    <a:pt x="452" y="233"/>
                    <a:pt x="126" y="458"/>
                    <a:pt x="1" y="909"/>
                  </a:cubicBezTo>
                  <a:cubicBezTo>
                    <a:pt x="427" y="884"/>
                    <a:pt x="702" y="634"/>
                    <a:pt x="978" y="383"/>
                  </a:cubicBezTo>
                  <a:cubicBezTo>
                    <a:pt x="1053" y="308"/>
                    <a:pt x="1053" y="208"/>
                    <a:pt x="1028" y="107"/>
                  </a:cubicBezTo>
                  <a:cubicBezTo>
                    <a:pt x="987" y="46"/>
                    <a:pt x="929" y="1"/>
                    <a:pt x="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49"/>
            <p:cNvSpPr/>
            <p:nvPr/>
          </p:nvSpPr>
          <p:spPr>
            <a:xfrm>
              <a:off x="4959338" y="2403925"/>
              <a:ext cx="22600" cy="25700"/>
            </a:xfrm>
            <a:custGeom>
              <a:avLst/>
              <a:gdLst/>
              <a:ahLst/>
              <a:cxnLst/>
              <a:rect l="l" t="t" r="r" b="b"/>
              <a:pathLst>
                <a:path w="904" h="1028" extrusionOk="0">
                  <a:moveTo>
                    <a:pt x="828" y="0"/>
                  </a:moveTo>
                  <a:lnTo>
                    <a:pt x="828" y="0"/>
                  </a:lnTo>
                  <a:cubicBezTo>
                    <a:pt x="477" y="101"/>
                    <a:pt x="277" y="376"/>
                    <a:pt x="76" y="627"/>
                  </a:cubicBezTo>
                  <a:cubicBezTo>
                    <a:pt x="1" y="727"/>
                    <a:pt x="26" y="853"/>
                    <a:pt x="101" y="953"/>
                  </a:cubicBezTo>
                  <a:cubicBezTo>
                    <a:pt x="151" y="1028"/>
                    <a:pt x="227" y="1028"/>
                    <a:pt x="302" y="1028"/>
                  </a:cubicBezTo>
                  <a:cubicBezTo>
                    <a:pt x="577" y="978"/>
                    <a:pt x="903" y="351"/>
                    <a:pt x="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49"/>
            <p:cNvSpPr/>
            <p:nvPr/>
          </p:nvSpPr>
          <p:spPr>
            <a:xfrm>
              <a:off x="5250713" y="2220975"/>
              <a:ext cx="19450" cy="27575"/>
            </a:xfrm>
            <a:custGeom>
              <a:avLst/>
              <a:gdLst/>
              <a:ahLst/>
              <a:cxnLst/>
              <a:rect l="l" t="t" r="r" b="b"/>
              <a:pathLst>
                <a:path w="778" h="1103" extrusionOk="0">
                  <a:moveTo>
                    <a:pt x="504" y="0"/>
                  </a:moveTo>
                  <a:cubicBezTo>
                    <a:pt x="426" y="0"/>
                    <a:pt x="359" y="33"/>
                    <a:pt x="326" y="100"/>
                  </a:cubicBezTo>
                  <a:cubicBezTo>
                    <a:pt x="176" y="401"/>
                    <a:pt x="0" y="677"/>
                    <a:pt x="125" y="1103"/>
                  </a:cubicBezTo>
                  <a:cubicBezTo>
                    <a:pt x="552" y="952"/>
                    <a:pt x="677" y="627"/>
                    <a:pt x="752" y="251"/>
                  </a:cubicBezTo>
                  <a:cubicBezTo>
                    <a:pt x="777" y="150"/>
                    <a:pt x="727" y="50"/>
                    <a:pt x="627" y="25"/>
                  </a:cubicBezTo>
                  <a:cubicBezTo>
                    <a:pt x="585" y="8"/>
                    <a:pt x="543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49"/>
            <p:cNvSpPr/>
            <p:nvPr/>
          </p:nvSpPr>
          <p:spPr>
            <a:xfrm>
              <a:off x="4037038" y="2279000"/>
              <a:ext cx="28225" cy="15475"/>
            </a:xfrm>
            <a:custGeom>
              <a:avLst/>
              <a:gdLst/>
              <a:ahLst/>
              <a:cxnLst/>
              <a:rect l="l" t="t" r="r" b="b"/>
              <a:pathLst>
                <a:path w="1129" h="619" extrusionOk="0">
                  <a:moveTo>
                    <a:pt x="198" y="1"/>
                  </a:moveTo>
                  <a:cubicBezTo>
                    <a:pt x="142" y="1"/>
                    <a:pt x="89" y="34"/>
                    <a:pt x="51" y="110"/>
                  </a:cubicBezTo>
                  <a:cubicBezTo>
                    <a:pt x="1" y="185"/>
                    <a:pt x="1" y="311"/>
                    <a:pt x="76" y="361"/>
                  </a:cubicBezTo>
                  <a:cubicBezTo>
                    <a:pt x="315" y="490"/>
                    <a:pt x="540" y="618"/>
                    <a:pt x="812" y="618"/>
                  </a:cubicBezTo>
                  <a:cubicBezTo>
                    <a:pt x="910" y="618"/>
                    <a:pt x="1015" y="601"/>
                    <a:pt x="1128" y="561"/>
                  </a:cubicBezTo>
                  <a:cubicBezTo>
                    <a:pt x="928" y="160"/>
                    <a:pt x="577" y="85"/>
                    <a:pt x="251" y="10"/>
                  </a:cubicBezTo>
                  <a:cubicBezTo>
                    <a:pt x="233" y="4"/>
                    <a:pt x="216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49"/>
            <p:cNvSpPr/>
            <p:nvPr/>
          </p:nvSpPr>
          <p:spPr>
            <a:xfrm>
              <a:off x="4646688" y="2258475"/>
              <a:ext cx="24475" cy="22675"/>
            </a:xfrm>
            <a:custGeom>
              <a:avLst/>
              <a:gdLst/>
              <a:ahLst/>
              <a:cxnLst/>
              <a:rect l="l" t="t" r="r" b="b"/>
              <a:pathLst>
                <a:path w="979" h="907" extrusionOk="0">
                  <a:moveTo>
                    <a:pt x="228" y="0"/>
                  </a:moveTo>
                  <a:cubicBezTo>
                    <a:pt x="171" y="0"/>
                    <a:pt x="116" y="25"/>
                    <a:pt x="76" y="79"/>
                  </a:cubicBezTo>
                  <a:cubicBezTo>
                    <a:pt x="1" y="154"/>
                    <a:pt x="1" y="254"/>
                    <a:pt x="76" y="330"/>
                  </a:cubicBezTo>
                  <a:cubicBezTo>
                    <a:pt x="301" y="580"/>
                    <a:pt x="477" y="856"/>
                    <a:pt x="978" y="906"/>
                  </a:cubicBezTo>
                  <a:cubicBezTo>
                    <a:pt x="828" y="505"/>
                    <a:pt x="652" y="254"/>
                    <a:pt x="377" y="54"/>
                  </a:cubicBezTo>
                  <a:cubicBezTo>
                    <a:pt x="330" y="19"/>
                    <a:pt x="278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49"/>
            <p:cNvSpPr/>
            <p:nvPr/>
          </p:nvSpPr>
          <p:spPr>
            <a:xfrm>
              <a:off x="4743813" y="3863550"/>
              <a:ext cx="18825" cy="25375"/>
            </a:xfrm>
            <a:custGeom>
              <a:avLst/>
              <a:gdLst/>
              <a:ahLst/>
              <a:cxnLst/>
              <a:rect l="l" t="t" r="r" b="b"/>
              <a:pathLst>
                <a:path w="753" h="1015" extrusionOk="0">
                  <a:moveTo>
                    <a:pt x="257" y="1"/>
                  </a:moveTo>
                  <a:cubicBezTo>
                    <a:pt x="220" y="1"/>
                    <a:pt x="184" y="12"/>
                    <a:pt x="151" y="37"/>
                  </a:cubicBezTo>
                  <a:cubicBezTo>
                    <a:pt x="50" y="112"/>
                    <a:pt x="0" y="212"/>
                    <a:pt x="50" y="338"/>
                  </a:cubicBezTo>
                  <a:cubicBezTo>
                    <a:pt x="201" y="613"/>
                    <a:pt x="326" y="889"/>
                    <a:pt x="702" y="1014"/>
                  </a:cubicBezTo>
                  <a:cubicBezTo>
                    <a:pt x="752" y="613"/>
                    <a:pt x="577" y="363"/>
                    <a:pt x="451" y="112"/>
                  </a:cubicBezTo>
                  <a:cubicBezTo>
                    <a:pt x="401" y="45"/>
                    <a:pt x="329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49"/>
            <p:cNvSpPr/>
            <p:nvPr/>
          </p:nvSpPr>
          <p:spPr>
            <a:xfrm>
              <a:off x="4429263" y="4143450"/>
              <a:ext cx="23225" cy="19900"/>
            </a:xfrm>
            <a:custGeom>
              <a:avLst/>
              <a:gdLst/>
              <a:ahLst/>
              <a:cxnLst/>
              <a:rect l="l" t="t" r="r" b="b"/>
              <a:pathLst>
                <a:path w="929" h="796" extrusionOk="0">
                  <a:moveTo>
                    <a:pt x="653" y="0"/>
                  </a:moveTo>
                  <a:cubicBezTo>
                    <a:pt x="610" y="0"/>
                    <a:pt x="567" y="14"/>
                    <a:pt x="527" y="44"/>
                  </a:cubicBezTo>
                  <a:cubicBezTo>
                    <a:pt x="277" y="194"/>
                    <a:pt x="51" y="395"/>
                    <a:pt x="1" y="796"/>
                  </a:cubicBezTo>
                  <a:cubicBezTo>
                    <a:pt x="377" y="746"/>
                    <a:pt x="577" y="570"/>
                    <a:pt x="778" y="395"/>
                  </a:cubicBezTo>
                  <a:cubicBezTo>
                    <a:pt x="878" y="294"/>
                    <a:pt x="928" y="194"/>
                    <a:pt x="828" y="94"/>
                  </a:cubicBezTo>
                  <a:cubicBezTo>
                    <a:pt x="782" y="33"/>
                    <a:pt x="718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49"/>
            <p:cNvSpPr/>
            <p:nvPr/>
          </p:nvSpPr>
          <p:spPr>
            <a:xfrm>
              <a:off x="5456213" y="2103125"/>
              <a:ext cx="27600" cy="11350"/>
            </a:xfrm>
            <a:custGeom>
              <a:avLst/>
              <a:gdLst/>
              <a:ahLst/>
              <a:cxnLst/>
              <a:rect l="l" t="t" r="r" b="b"/>
              <a:pathLst>
                <a:path w="1104" h="454" extrusionOk="0">
                  <a:moveTo>
                    <a:pt x="765" y="1"/>
                  </a:moveTo>
                  <a:cubicBezTo>
                    <a:pt x="495" y="1"/>
                    <a:pt x="230" y="36"/>
                    <a:pt x="1" y="453"/>
                  </a:cubicBezTo>
                  <a:cubicBezTo>
                    <a:pt x="377" y="428"/>
                    <a:pt x="652" y="428"/>
                    <a:pt x="928" y="378"/>
                  </a:cubicBezTo>
                  <a:cubicBezTo>
                    <a:pt x="1028" y="378"/>
                    <a:pt x="1104" y="303"/>
                    <a:pt x="1104" y="203"/>
                  </a:cubicBezTo>
                  <a:cubicBezTo>
                    <a:pt x="1104" y="77"/>
                    <a:pt x="1028" y="2"/>
                    <a:pt x="928" y="2"/>
                  </a:cubicBezTo>
                  <a:cubicBezTo>
                    <a:pt x="874" y="2"/>
                    <a:pt x="819" y="1"/>
                    <a:pt x="7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49"/>
            <p:cNvSpPr/>
            <p:nvPr/>
          </p:nvSpPr>
          <p:spPr>
            <a:xfrm>
              <a:off x="5282038" y="2336100"/>
              <a:ext cx="22575" cy="15775"/>
            </a:xfrm>
            <a:custGeom>
              <a:avLst/>
              <a:gdLst/>
              <a:ahLst/>
              <a:cxnLst/>
              <a:rect l="l" t="t" r="r" b="b"/>
              <a:pathLst>
                <a:path w="903" h="631" extrusionOk="0">
                  <a:moveTo>
                    <a:pt x="639" y="0"/>
                  </a:moveTo>
                  <a:cubicBezTo>
                    <a:pt x="619" y="0"/>
                    <a:pt x="598" y="2"/>
                    <a:pt x="577" y="7"/>
                  </a:cubicBezTo>
                  <a:cubicBezTo>
                    <a:pt x="301" y="107"/>
                    <a:pt x="50" y="207"/>
                    <a:pt x="0" y="608"/>
                  </a:cubicBezTo>
                  <a:cubicBezTo>
                    <a:pt x="69" y="624"/>
                    <a:pt x="131" y="631"/>
                    <a:pt x="190" y="631"/>
                  </a:cubicBezTo>
                  <a:cubicBezTo>
                    <a:pt x="411" y="631"/>
                    <a:pt x="574" y="532"/>
                    <a:pt x="752" y="433"/>
                  </a:cubicBezTo>
                  <a:cubicBezTo>
                    <a:pt x="852" y="358"/>
                    <a:pt x="903" y="257"/>
                    <a:pt x="852" y="132"/>
                  </a:cubicBezTo>
                  <a:cubicBezTo>
                    <a:pt x="811" y="49"/>
                    <a:pt x="735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49"/>
            <p:cNvSpPr/>
            <p:nvPr/>
          </p:nvSpPr>
          <p:spPr>
            <a:xfrm>
              <a:off x="4369113" y="3299300"/>
              <a:ext cx="13825" cy="25075"/>
            </a:xfrm>
            <a:custGeom>
              <a:avLst/>
              <a:gdLst/>
              <a:ahLst/>
              <a:cxnLst/>
              <a:rect l="l" t="t" r="r" b="b"/>
              <a:pathLst>
                <a:path w="553" h="1003" extrusionOk="0">
                  <a:moveTo>
                    <a:pt x="176" y="0"/>
                  </a:moveTo>
                  <a:cubicBezTo>
                    <a:pt x="76" y="25"/>
                    <a:pt x="26" y="75"/>
                    <a:pt x="1" y="151"/>
                  </a:cubicBezTo>
                  <a:cubicBezTo>
                    <a:pt x="1" y="476"/>
                    <a:pt x="1" y="802"/>
                    <a:pt x="377" y="1003"/>
                  </a:cubicBezTo>
                  <a:cubicBezTo>
                    <a:pt x="552" y="652"/>
                    <a:pt x="452" y="401"/>
                    <a:pt x="352" y="151"/>
                  </a:cubicBezTo>
                  <a:cubicBezTo>
                    <a:pt x="327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B1A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49"/>
            <p:cNvSpPr/>
            <p:nvPr/>
          </p:nvSpPr>
          <p:spPr>
            <a:xfrm>
              <a:off x="4787163" y="4018600"/>
              <a:ext cx="16825" cy="18275"/>
            </a:xfrm>
            <a:custGeom>
              <a:avLst/>
              <a:gdLst/>
              <a:ahLst/>
              <a:cxnLst/>
              <a:rect l="l" t="t" r="r" b="b"/>
              <a:pathLst>
                <a:path w="673" h="731" extrusionOk="0">
                  <a:moveTo>
                    <a:pt x="447" y="0"/>
                  </a:moveTo>
                  <a:cubicBezTo>
                    <a:pt x="171" y="25"/>
                    <a:pt x="96" y="276"/>
                    <a:pt x="46" y="476"/>
                  </a:cubicBezTo>
                  <a:cubicBezTo>
                    <a:pt x="1" y="634"/>
                    <a:pt x="77" y="731"/>
                    <a:pt x="202" y="731"/>
                  </a:cubicBezTo>
                  <a:cubicBezTo>
                    <a:pt x="216" y="731"/>
                    <a:pt x="231" y="730"/>
                    <a:pt x="246" y="727"/>
                  </a:cubicBezTo>
                  <a:cubicBezTo>
                    <a:pt x="522" y="677"/>
                    <a:pt x="597" y="451"/>
                    <a:pt x="672" y="251"/>
                  </a:cubicBezTo>
                  <a:cubicBezTo>
                    <a:pt x="672" y="100"/>
                    <a:pt x="59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49"/>
            <p:cNvSpPr/>
            <p:nvPr/>
          </p:nvSpPr>
          <p:spPr>
            <a:xfrm>
              <a:off x="5783913" y="2063075"/>
              <a:ext cx="37625" cy="26325"/>
            </a:xfrm>
            <a:custGeom>
              <a:avLst/>
              <a:gdLst/>
              <a:ahLst/>
              <a:cxnLst/>
              <a:rect l="l" t="t" r="r" b="b"/>
              <a:pathLst>
                <a:path w="1505" h="1053" extrusionOk="0">
                  <a:moveTo>
                    <a:pt x="1504" y="0"/>
                  </a:moveTo>
                  <a:lnTo>
                    <a:pt x="1504" y="0"/>
                  </a:lnTo>
                  <a:cubicBezTo>
                    <a:pt x="1003" y="401"/>
                    <a:pt x="502" y="727"/>
                    <a:pt x="1" y="1053"/>
                  </a:cubicBezTo>
                  <a:cubicBezTo>
                    <a:pt x="803" y="903"/>
                    <a:pt x="1229" y="602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49"/>
            <p:cNvSpPr/>
            <p:nvPr/>
          </p:nvSpPr>
          <p:spPr>
            <a:xfrm>
              <a:off x="4500063" y="4238300"/>
              <a:ext cx="23225" cy="14275"/>
            </a:xfrm>
            <a:custGeom>
              <a:avLst/>
              <a:gdLst/>
              <a:ahLst/>
              <a:cxnLst/>
              <a:rect l="l" t="t" r="r" b="b"/>
              <a:pathLst>
                <a:path w="929" h="571" extrusionOk="0">
                  <a:moveTo>
                    <a:pt x="589" y="0"/>
                  </a:moveTo>
                  <a:cubicBezTo>
                    <a:pt x="432" y="0"/>
                    <a:pt x="291" y="130"/>
                    <a:pt x="151" y="235"/>
                  </a:cubicBezTo>
                  <a:cubicBezTo>
                    <a:pt x="101" y="260"/>
                    <a:pt x="51" y="335"/>
                    <a:pt x="1" y="410"/>
                  </a:cubicBezTo>
                  <a:cubicBezTo>
                    <a:pt x="110" y="528"/>
                    <a:pt x="209" y="571"/>
                    <a:pt x="303" y="571"/>
                  </a:cubicBezTo>
                  <a:cubicBezTo>
                    <a:pt x="469" y="571"/>
                    <a:pt x="618" y="440"/>
                    <a:pt x="778" y="360"/>
                  </a:cubicBezTo>
                  <a:cubicBezTo>
                    <a:pt x="853" y="310"/>
                    <a:pt x="928" y="185"/>
                    <a:pt x="803" y="84"/>
                  </a:cubicBezTo>
                  <a:cubicBezTo>
                    <a:pt x="728" y="24"/>
                    <a:pt x="657" y="0"/>
                    <a:pt x="5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49"/>
            <p:cNvSpPr/>
            <p:nvPr/>
          </p:nvSpPr>
          <p:spPr>
            <a:xfrm>
              <a:off x="5137288" y="2327675"/>
              <a:ext cx="21325" cy="13625"/>
            </a:xfrm>
            <a:custGeom>
              <a:avLst/>
              <a:gdLst/>
              <a:ahLst/>
              <a:cxnLst/>
              <a:rect l="l" t="t" r="r" b="b"/>
              <a:pathLst>
                <a:path w="853" h="545" extrusionOk="0">
                  <a:moveTo>
                    <a:pt x="538" y="0"/>
                  </a:moveTo>
                  <a:cubicBezTo>
                    <a:pt x="353" y="0"/>
                    <a:pt x="200" y="62"/>
                    <a:pt x="101" y="243"/>
                  </a:cubicBezTo>
                  <a:cubicBezTo>
                    <a:pt x="1" y="369"/>
                    <a:pt x="126" y="519"/>
                    <a:pt x="251" y="544"/>
                  </a:cubicBezTo>
                  <a:cubicBezTo>
                    <a:pt x="527" y="544"/>
                    <a:pt x="753" y="419"/>
                    <a:pt x="853" y="43"/>
                  </a:cubicBezTo>
                  <a:cubicBezTo>
                    <a:pt x="741" y="17"/>
                    <a:pt x="635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49"/>
            <p:cNvSpPr/>
            <p:nvPr/>
          </p:nvSpPr>
          <p:spPr>
            <a:xfrm>
              <a:off x="4865988" y="2894450"/>
              <a:ext cx="17475" cy="15225"/>
            </a:xfrm>
            <a:custGeom>
              <a:avLst/>
              <a:gdLst/>
              <a:ahLst/>
              <a:cxnLst/>
              <a:rect l="l" t="t" r="r" b="b"/>
              <a:pathLst>
                <a:path w="699" h="609" extrusionOk="0">
                  <a:moveTo>
                    <a:pt x="484" y="0"/>
                  </a:moveTo>
                  <a:cubicBezTo>
                    <a:pt x="473" y="0"/>
                    <a:pt x="463" y="1"/>
                    <a:pt x="452" y="4"/>
                  </a:cubicBezTo>
                  <a:cubicBezTo>
                    <a:pt x="126" y="29"/>
                    <a:pt x="1" y="254"/>
                    <a:pt x="1" y="580"/>
                  </a:cubicBezTo>
                  <a:cubicBezTo>
                    <a:pt x="69" y="600"/>
                    <a:pt x="131" y="609"/>
                    <a:pt x="187" y="609"/>
                  </a:cubicBezTo>
                  <a:cubicBezTo>
                    <a:pt x="418" y="609"/>
                    <a:pt x="551" y="456"/>
                    <a:pt x="652" y="254"/>
                  </a:cubicBezTo>
                  <a:cubicBezTo>
                    <a:pt x="698" y="117"/>
                    <a:pt x="597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49"/>
            <p:cNvSpPr/>
            <p:nvPr/>
          </p:nvSpPr>
          <p:spPr>
            <a:xfrm>
              <a:off x="4800838" y="3991075"/>
              <a:ext cx="14425" cy="19400"/>
            </a:xfrm>
            <a:custGeom>
              <a:avLst/>
              <a:gdLst/>
              <a:ahLst/>
              <a:cxnLst/>
              <a:rect l="l" t="t" r="r" b="b"/>
              <a:pathLst>
                <a:path w="577" h="776" extrusionOk="0">
                  <a:moveTo>
                    <a:pt x="405" y="1"/>
                  </a:moveTo>
                  <a:cubicBezTo>
                    <a:pt x="379" y="1"/>
                    <a:pt x="353" y="8"/>
                    <a:pt x="326" y="24"/>
                  </a:cubicBezTo>
                  <a:cubicBezTo>
                    <a:pt x="50" y="199"/>
                    <a:pt x="0" y="450"/>
                    <a:pt x="125" y="775"/>
                  </a:cubicBezTo>
                  <a:cubicBezTo>
                    <a:pt x="476" y="700"/>
                    <a:pt x="577" y="450"/>
                    <a:pt x="577" y="174"/>
                  </a:cubicBezTo>
                  <a:cubicBezTo>
                    <a:pt x="577" y="95"/>
                    <a:pt x="499" y="1"/>
                    <a:pt x="4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9"/>
            <p:cNvSpPr/>
            <p:nvPr/>
          </p:nvSpPr>
          <p:spPr>
            <a:xfrm>
              <a:off x="4099688" y="2282125"/>
              <a:ext cx="21950" cy="11600"/>
            </a:xfrm>
            <a:custGeom>
              <a:avLst/>
              <a:gdLst/>
              <a:ahLst/>
              <a:cxnLst/>
              <a:rect l="l" t="t" r="r" b="b"/>
              <a:pathLst>
                <a:path w="878" h="464" extrusionOk="0">
                  <a:moveTo>
                    <a:pt x="364" y="1"/>
                  </a:moveTo>
                  <a:cubicBezTo>
                    <a:pt x="277" y="1"/>
                    <a:pt x="190" y="30"/>
                    <a:pt x="101" y="110"/>
                  </a:cubicBezTo>
                  <a:cubicBezTo>
                    <a:pt x="1" y="211"/>
                    <a:pt x="1" y="361"/>
                    <a:pt x="126" y="411"/>
                  </a:cubicBezTo>
                  <a:cubicBezTo>
                    <a:pt x="216" y="444"/>
                    <a:pt x="303" y="463"/>
                    <a:pt x="388" y="463"/>
                  </a:cubicBezTo>
                  <a:cubicBezTo>
                    <a:pt x="562" y="463"/>
                    <a:pt x="726" y="380"/>
                    <a:pt x="878" y="161"/>
                  </a:cubicBezTo>
                  <a:cubicBezTo>
                    <a:pt x="685" y="96"/>
                    <a:pt x="522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9"/>
            <p:cNvSpPr/>
            <p:nvPr/>
          </p:nvSpPr>
          <p:spPr>
            <a:xfrm>
              <a:off x="4892938" y="2860700"/>
              <a:ext cx="15675" cy="16300"/>
            </a:xfrm>
            <a:custGeom>
              <a:avLst/>
              <a:gdLst/>
              <a:ahLst/>
              <a:cxnLst/>
              <a:rect l="l" t="t" r="r" b="b"/>
              <a:pathLst>
                <a:path w="627" h="652" extrusionOk="0">
                  <a:moveTo>
                    <a:pt x="577" y="0"/>
                  </a:moveTo>
                  <a:cubicBezTo>
                    <a:pt x="251" y="100"/>
                    <a:pt x="75" y="326"/>
                    <a:pt x="0" y="652"/>
                  </a:cubicBezTo>
                  <a:cubicBezTo>
                    <a:pt x="451" y="627"/>
                    <a:pt x="627" y="426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9"/>
            <p:cNvSpPr/>
            <p:nvPr/>
          </p:nvSpPr>
          <p:spPr>
            <a:xfrm>
              <a:off x="4522638" y="4278225"/>
              <a:ext cx="19450" cy="10775"/>
            </a:xfrm>
            <a:custGeom>
              <a:avLst/>
              <a:gdLst/>
              <a:ahLst/>
              <a:cxnLst/>
              <a:rect l="l" t="t" r="r" b="b"/>
              <a:pathLst>
                <a:path w="778" h="431" extrusionOk="0">
                  <a:moveTo>
                    <a:pt x="458" y="0"/>
                  </a:moveTo>
                  <a:cubicBezTo>
                    <a:pt x="301" y="0"/>
                    <a:pt x="157" y="103"/>
                    <a:pt x="0" y="242"/>
                  </a:cubicBezTo>
                  <a:cubicBezTo>
                    <a:pt x="106" y="383"/>
                    <a:pt x="212" y="430"/>
                    <a:pt x="318" y="430"/>
                  </a:cubicBezTo>
                  <a:cubicBezTo>
                    <a:pt x="438" y="430"/>
                    <a:pt x="557" y="370"/>
                    <a:pt x="677" y="317"/>
                  </a:cubicBezTo>
                  <a:cubicBezTo>
                    <a:pt x="777" y="267"/>
                    <a:pt x="777" y="142"/>
                    <a:pt x="677" y="66"/>
                  </a:cubicBezTo>
                  <a:cubicBezTo>
                    <a:pt x="600" y="20"/>
                    <a:pt x="528" y="0"/>
                    <a:pt x="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9"/>
            <p:cNvSpPr/>
            <p:nvPr/>
          </p:nvSpPr>
          <p:spPr>
            <a:xfrm>
              <a:off x="4076513" y="2286375"/>
              <a:ext cx="18825" cy="11100"/>
            </a:xfrm>
            <a:custGeom>
              <a:avLst/>
              <a:gdLst/>
              <a:ahLst/>
              <a:cxnLst/>
              <a:rect l="l" t="t" r="r" b="b"/>
              <a:pathLst>
                <a:path w="753" h="444" extrusionOk="0">
                  <a:moveTo>
                    <a:pt x="348" y="0"/>
                  </a:moveTo>
                  <a:cubicBezTo>
                    <a:pt x="271" y="0"/>
                    <a:pt x="191" y="28"/>
                    <a:pt x="101" y="91"/>
                  </a:cubicBezTo>
                  <a:cubicBezTo>
                    <a:pt x="26" y="166"/>
                    <a:pt x="0" y="291"/>
                    <a:pt x="76" y="341"/>
                  </a:cubicBezTo>
                  <a:cubicBezTo>
                    <a:pt x="165" y="413"/>
                    <a:pt x="248" y="443"/>
                    <a:pt x="328" y="443"/>
                  </a:cubicBezTo>
                  <a:cubicBezTo>
                    <a:pt x="472" y="443"/>
                    <a:pt x="607" y="345"/>
                    <a:pt x="752" y="216"/>
                  </a:cubicBezTo>
                  <a:cubicBezTo>
                    <a:pt x="608" y="88"/>
                    <a:pt x="484" y="0"/>
                    <a:pt x="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9"/>
            <p:cNvSpPr/>
            <p:nvPr/>
          </p:nvSpPr>
          <p:spPr>
            <a:xfrm>
              <a:off x="4919863" y="3998950"/>
              <a:ext cx="375350" cy="407575"/>
            </a:xfrm>
            <a:custGeom>
              <a:avLst/>
              <a:gdLst/>
              <a:ahLst/>
              <a:cxnLst/>
              <a:rect l="l" t="t" r="r" b="b"/>
              <a:pathLst>
                <a:path w="15014" h="16303" extrusionOk="0">
                  <a:moveTo>
                    <a:pt x="14686" y="0"/>
                  </a:moveTo>
                  <a:cubicBezTo>
                    <a:pt x="14580" y="0"/>
                    <a:pt x="14477" y="106"/>
                    <a:pt x="14387" y="160"/>
                  </a:cubicBezTo>
                  <a:cubicBezTo>
                    <a:pt x="13861" y="536"/>
                    <a:pt x="13334" y="886"/>
                    <a:pt x="12808" y="1287"/>
                  </a:cubicBezTo>
                  <a:cubicBezTo>
                    <a:pt x="11029" y="2741"/>
                    <a:pt x="9400" y="4395"/>
                    <a:pt x="7645" y="5874"/>
                  </a:cubicBezTo>
                  <a:cubicBezTo>
                    <a:pt x="4888" y="8205"/>
                    <a:pt x="2708" y="10987"/>
                    <a:pt x="953" y="14145"/>
                  </a:cubicBezTo>
                  <a:cubicBezTo>
                    <a:pt x="678" y="14621"/>
                    <a:pt x="427" y="15147"/>
                    <a:pt x="176" y="15648"/>
                  </a:cubicBezTo>
                  <a:cubicBezTo>
                    <a:pt x="101" y="15824"/>
                    <a:pt x="1" y="16049"/>
                    <a:pt x="202" y="16225"/>
                  </a:cubicBezTo>
                  <a:cubicBezTo>
                    <a:pt x="277" y="16282"/>
                    <a:pt x="346" y="16303"/>
                    <a:pt x="413" y="16303"/>
                  </a:cubicBezTo>
                  <a:cubicBezTo>
                    <a:pt x="523" y="16303"/>
                    <a:pt x="628" y="16247"/>
                    <a:pt x="753" y="16200"/>
                  </a:cubicBezTo>
                  <a:cubicBezTo>
                    <a:pt x="1129" y="16024"/>
                    <a:pt x="1480" y="15799"/>
                    <a:pt x="1806" y="15523"/>
                  </a:cubicBezTo>
                  <a:cubicBezTo>
                    <a:pt x="2407" y="15022"/>
                    <a:pt x="2958" y="14471"/>
                    <a:pt x="3485" y="13919"/>
                  </a:cubicBezTo>
                  <a:cubicBezTo>
                    <a:pt x="6292" y="10912"/>
                    <a:pt x="9374" y="8205"/>
                    <a:pt x="12683" y="5749"/>
                  </a:cubicBezTo>
                  <a:cubicBezTo>
                    <a:pt x="13435" y="5222"/>
                    <a:pt x="14136" y="4621"/>
                    <a:pt x="14763" y="3944"/>
                  </a:cubicBezTo>
                  <a:cubicBezTo>
                    <a:pt x="14663" y="3819"/>
                    <a:pt x="14562" y="3775"/>
                    <a:pt x="14462" y="3775"/>
                  </a:cubicBezTo>
                  <a:cubicBezTo>
                    <a:pt x="14362" y="3775"/>
                    <a:pt x="14262" y="3819"/>
                    <a:pt x="14161" y="3869"/>
                  </a:cubicBezTo>
                  <a:cubicBezTo>
                    <a:pt x="13510" y="4170"/>
                    <a:pt x="12883" y="4546"/>
                    <a:pt x="12282" y="4947"/>
                  </a:cubicBezTo>
                  <a:cubicBezTo>
                    <a:pt x="9826" y="6651"/>
                    <a:pt x="7445" y="8455"/>
                    <a:pt x="5189" y="10435"/>
                  </a:cubicBezTo>
                  <a:cubicBezTo>
                    <a:pt x="5114" y="10511"/>
                    <a:pt x="5039" y="10636"/>
                    <a:pt x="4788" y="10661"/>
                  </a:cubicBezTo>
                  <a:cubicBezTo>
                    <a:pt x="5064" y="10310"/>
                    <a:pt x="5289" y="10034"/>
                    <a:pt x="5515" y="9759"/>
                  </a:cubicBezTo>
                  <a:cubicBezTo>
                    <a:pt x="7269" y="7603"/>
                    <a:pt x="9299" y="5724"/>
                    <a:pt x="11304" y="3819"/>
                  </a:cubicBezTo>
                  <a:cubicBezTo>
                    <a:pt x="12457" y="2716"/>
                    <a:pt x="13610" y="1663"/>
                    <a:pt x="14688" y="511"/>
                  </a:cubicBezTo>
                  <a:cubicBezTo>
                    <a:pt x="14813" y="385"/>
                    <a:pt x="15014" y="260"/>
                    <a:pt x="14813" y="59"/>
                  </a:cubicBezTo>
                  <a:cubicBezTo>
                    <a:pt x="14771" y="17"/>
                    <a:pt x="14728" y="0"/>
                    <a:pt x="1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9"/>
            <p:cNvSpPr/>
            <p:nvPr/>
          </p:nvSpPr>
          <p:spPr>
            <a:xfrm>
              <a:off x="4889163" y="3881550"/>
              <a:ext cx="434875" cy="510000"/>
            </a:xfrm>
            <a:custGeom>
              <a:avLst/>
              <a:gdLst/>
              <a:ahLst/>
              <a:cxnLst/>
              <a:rect l="l" t="t" r="r" b="b"/>
              <a:pathLst>
                <a:path w="17395" h="20400" extrusionOk="0">
                  <a:moveTo>
                    <a:pt x="17021" y="1"/>
                  </a:moveTo>
                  <a:cubicBezTo>
                    <a:pt x="16908" y="1"/>
                    <a:pt x="16828" y="44"/>
                    <a:pt x="16643" y="144"/>
                  </a:cubicBezTo>
                  <a:cubicBezTo>
                    <a:pt x="14913" y="1121"/>
                    <a:pt x="13485" y="2450"/>
                    <a:pt x="11981" y="3728"/>
                  </a:cubicBezTo>
                  <a:cubicBezTo>
                    <a:pt x="9826" y="5608"/>
                    <a:pt x="7545" y="7387"/>
                    <a:pt x="5740" y="9643"/>
                  </a:cubicBezTo>
                  <a:cubicBezTo>
                    <a:pt x="3334" y="12600"/>
                    <a:pt x="1279" y="15758"/>
                    <a:pt x="176" y="19467"/>
                  </a:cubicBezTo>
                  <a:cubicBezTo>
                    <a:pt x="126" y="19618"/>
                    <a:pt x="76" y="19768"/>
                    <a:pt x="51" y="19943"/>
                  </a:cubicBezTo>
                  <a:cubicBezTo>
                    <a:pt x="26" y="20094"/>
                    <a:pt x="1" y="20294"/>
                    <a:pt x="176" y="20370"/>
                  </a:cubicBezTo>
                  <a:cubicBezTo>
                    <a:pt x="217" y="20390"/>
                    <a:pt x="255" y="20399"/>
                    <a:pt x="290" y="20399"/>
                  </a:cubicBezTo>
                  <a:cubicBezTo>
                    <a:pt x="427" y="20399"/>
                    <a:pt x="523" y="20264"/>
                    <a:pt x="602" y="20144"/>
                  </a:cubicBezTo>
                  <a:cubicBezTo>
                    <a:pt x="803" y="19818"/>
                    <a:pt x="1028" y="19467"/>
                    <a:pt x="1204" y="19091"/>
                  </a:cubicBezTo>
                  <a:cubicBezTo>
                    <a:pt x="1780" y="17913"/>
                    <a:pt x="2432" y="16735"/>
                    <a:pt x="3159" y="15633"/>
                  </a:cubicBezTo>
                  <a:cubicBezTo>
                    <a:pt x="4888" y="12976"/>
                    <a:pt x="6592" y="10319"/>
                    <a:pt x="8723" y="7963"/>
                  </a:cubicBezTo>
                  <a:cubicBezTo>
                    <a:pt x="11354" y="5081"/>
                    <a:pt x="14212" y="2450"/>
                    <a:pt x="17395" y="69"/>
                  </a:cubicBezTo>
                  <a:cubicBezTo>
                    <a:pt x="17211" y="26"/>
                    <a:pt x="17107" y="1"/>
                    <a:pt x="170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9"/>
            <p:cNvSpPr/>
            <p:nvPr/>
          </p:nvSpPr>
          <p:spPr>
            <a:xfrm>
              <a:off x="4845938" y="3917775"/>
              <a:ext cx="184875" cy="462200"/>
            </a:xfrm>
            <a:custGeom>
              <a:avLst/>
              <a:gdLst/>
              <a:ahLst/>
              <a:cxnLst/>
              <a:rect l="l" t="t" r="r" b="b"/>
              <a:pathLst>
                <a:path w="7395" h="18488" extrusionOk="0">
                  <a:moveTo>
                    <a:pt x="7086" y="1"/>
                  </a:moveTo>
                  <a:cubicBezTo>
                    <a:pt x="6975" y="1"/>
                    <a:pt x="6884" y="100"/>
                    <a:pt x="6793" y="174"/>
                  </a:cubicBezTo>
                  <a:cubicBezTo>
                    <a:pt x="6316" y="625"/>
                    <a:pt x="5890" y="1151"/>
                    <a:pt x="5565" y="1727"/>
                  </a:cubicBezTo>
                  <a:cubicBezTo>
                    <a:pt x="3509" y="5487"/>
                    <a:pt x="1680" y="9347"/>
                    <a:pt x="903" y="13607"/>
                  </a:cubicBezTo>
                  <a:cubicBezTo>
                    <a:pt x="627" y="15086"/>
                    <a:pt x="351" y="16540"/>
                    <a:pt x="76" y="17968"/>
                  </a:cubicBezTo>
                  <a:cubicBezTo>
                    <a:pt x="126" y="18169"/>
                    <a:pt x="1" y="18419"/>
                    <a:pt x="276" y="18469"/>
                  </a:cubicBezTo>
                  <a:cubicBezTo>
                    <a:pt x="317" y="18482"/>
                    <a:pt x="355" y="18487"/>
                    <a:pt x="389" y="18487"/>
                  </a:cubicBezTo>
                  <a:cubicBezTo>
                    <a:pt x="567" y="18487"/>
                    <a:pt x="665" y="18340"/>
                    <a:pt x="727" y="18194"/>
                  </a:cubicBezTo>
                  <a:cubicBezTo>
                    <a:pt x="828" y="17968"/>
                    <a:pt x="928" y="17743"/>
                    <a:pt x="1003" y="17517"/>
                  </a:cubicBezTo>
                  <a:cubicBezTo>
                    <a:pt x="1755" y="14685"/>
                    <a:pt x="2507" y="11853"/>
                    <a:pt x="3384" y="9046"/>
                  </a:cubicBezTo>
                  <a:cubicBezTo>
                    <a:pt x="4362" y="6038"/>
                    <a:pt x="5414" y="3106"/>
                    <a:pt x="7169" y="449"/>
                  </a:cubicBezTo>
                  <a:cubicBezTo>
                    <a:pt x="7219" y="324"/>
                    <a:pt x="7394" y="199"/>
                    <a:pt x="7219" y="48"/>
                  </a:cubicBezTo>
                  <a:cubicBezTo>
                    <a:pt x="7171" y="14"/>
                    <a:pt x="7127" y="1"/>
                    <a:pt x="7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9"/>
            <p:cNvSpPr/>
            <p:nvPr/>
          </p:nvSpPr>
          <p:spPr>
            <a:xfrm>
              <a:off x="5000088" y="4239675"/>
              <a:ext cx="167925" cy="144950"/>
            </a:xfrm>
            <a:custGeom>
              <a:avLst/>
              <a:gdLst/>
              <a:ahLst/>
              <a:cxnLst/>
              <a:rect l="l" t="t" r="r" b="b"/>
              <a:pathLst>
                <a:path w="6717" h="5798" extrusionOk="0">
                  <a:moveTo>
                    <a:pt x="6465" y="1"/>
                  </a:moveTo>
                  <a:cubicBezTo>
                    <a:pt x="6367" y="1"/>
                    <a:pt x="6273" y="105"/>
                    <a:pt x="6191" y="155"/>
                  </a:cubicBezTo>
                  <a:cubicBezTo>
                    <a:pt x="4110" y="1583"/>
                    <a:pt x="2206" y="3212"/>
                    <a:pt x="426" y="4967"/>
                  </a:cubicBezTo>
                  <a:cubicBezTo>
                    <a:pt x="251" y="5167"/>
                    <a:pt x="25" y="5368"/>
                    <a:pt x="0" y="5669"/>
                  </a:cubicBezTo>
                  <a:cubicBezTo>
                    <a:pt x="93" y="5762"/>
                    <a:pt x="178" y="5798"/>
                    <a:pt x="256" y="5798"/>
                  </a:cubicBezTo>
                  <a:cubicBezTo>
                    <a:pt x="408" y="5798"/>
                    <a:pt x="535" y="5659"/>
                    <a:pt x="652" y="5543"/>
                  </a:cubicBezTo>
                  <a:cubicBezTo>
                    <a:pt x="2556" y="3814"/>
                    <a:pt x="4411" y="2034"/>
                    <a:pt x="6441" y="430"/>
                  </a:cubicBezTo>
                  <a:cubicBezTo>
                    <a:pt x="6541" y="355"/>
                    <a:pt x="6717" y="255"/>
                    <a:pt x="6617" y="105"/>
                  </a:cubicBezTo>
                  <a:cubicBezTo>
                    <a:pt x="6566" y="28"/>
                    <a:pt x="6515" y="1"/>
                    <a:pt x="6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9"/>
            <p:cNvSpPr/>
            <p:nvPr/>
          </p:nvSpPr>
          <p:spPr>
            <a:xfrm>
              <a:off x="5063363" y="3037700"/>
              <a:ext cx="106550" cy="127850"/>
            </a:xfrm>
            <a:custGeom>
              <a:avLst/>
              <a:gdLst/>
              <a:ahLst/>
              <a:cxnLst/>
              <a:rect l="l" t="t" r="r" b="b"/>
              <a:pathLst>
                <a:path w="4262" h="5114" extrusionOk="0">
                  <a:moveTo>
                    <a:pt x="2131" y="0"/>
                  </a:moveTo>
                  <a:cubicBezTo>
                    <a:pt x="2068" y="0"/>
                    <a:pt x="2005" y="38"/>
                    <a:pt x="1980" y="113"/>
                  </a:cubicBezTo>
                  <a:cubicBezTo>
                    <a:pt x="1629" y="1141"/>
                    <a:pt x="953" y="1993"/>
                    <a:pt x="101" y="2419"/>
                  </a:cubicBezTo>
                  <a:cubicBezTo>
                    <a:pt x="0" y="2469"/>
                    <a:pt x="0" y="2645"/>
                    <a:pt x="101" y="2695"/>
                  </a:cubicBezTo>
                  <a:cubicBezTo>
                    <a:pt x="953" y="3121"/>
                    <a:pt x="1629" y="3973"/>
                    <a:pt x="1980" y="5000"/>
                  </a:cubicBezTo>
                  <a:cubicBezTo>
                    <a:pt x="2005" y="5076"/>
                    <a:pt x="2068" y="5113"/>
                    <a:pt x="2131" y="5113"/>
                  </a:cubicBezTo>
                  <a:cubicBezTo>
                    <a:pt x="2193" y="5113"/>
                    <a:pt x="2256" y="5076"/>
                    <a:pt x="2281" y="5000"/>
                  </a:cubicBezTo>
                  <a:cubicBezTo>
                    <a:pt x="2632" y="3973"/>
                    <a:pt x="3309" y="3121"/>
                    <a:pt x="4136" y="2695"/>
                  </a:cubicBezTo>
                  <a:cubicBezTo>
                    <a:pt x="4261" y="2645"/>
                    <a:pt x="4261" y="2469"/>
                    <a:pt x="4136" y="2419"/>
                  </a:cubicBezTo>
                  <a:cubicBezTo>
                    <a:pt x="3309" y="1993"/>
                    <a:pt x="2632" y="1141"/>
                    <a:pt x="2281" y="113"/>
                  </a:cubicBezTo>
                  <a:cubicBezTo>
                    <a:pt x="2256" y="38"/>
                    <a:pt x="2193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9"/>
            <p:cNvSpPr/>
            <p:nvPr/>
          </p:nvSpPr>
          <p:spPr>
            <a:xfrm>
              <a:off x="5929913" y="1562900"/>
              <a:ext cx="63925" cy="76175"/>
            </a:xfrm>
            <a:custGeom>
              <a:avLst/>
              <a:gdLst/>
              <a:ahLst/>
              <a:cxnLst/>
              <a:rect l="l" t="t" r="r" b="b"/>
              <a:pathLst>
                <a:path w="2557" h="3047" extrusionOk="0">
                  <a:moveTo>
                    <a:pt x="1266" y="1"/>
                  </a:moveTo>
                  <a:cubicBezTo>
                    <a:pt x="1228" y="1"/>
                    <a:pt x="1191" y="20"/>
                    <a:pt x="1178" y="57"/>
                  </a:cubicBezTo>
                  <a:cubicBezTo>
                    <a:pt x="978" y="684"/>
                    <a:pt x="577" y="1185"/>
                    <a:pt x="75" y="1436"/>
                  </a:cubicBezTo>
                  <a:cubicBezTo>
                    <a:pt x="0" y="1486"/>
                    <a:pt x="0" y="1586"/>
                    <a:pt x="75" y="1611"/>
                  </a:cubicBezTo>
                  <a:cubicBezTo>
                    <a:pt x="577" y="1862"/>
                    <a:pt x="978" y="2363"/>
                    <a:pt x="1178" y="2990"/>
                  </a:cubicBezTo>
                  <a:cubicBezTo>
                    <a:pt x="1191" y="3027"/>
                    <a:pt x="1228" y="3046"/>
                    <a:pt x="1266" y="3046"/>
                  </a:cubicBezTo>
                  <a:cubicBezTo>
                    <a:pt x="1303" y="3046"/>
                    <a:pt x="1341" y="3027"/>
                    <a:pt x="1354" y="2990"/>
                  </a:cubicBezTo>
                  <a:cubicBezTo>
                    <a:pt x="1579" y="2363"/>
                    <a:pt x="1980" y="1862"/>
                    <a:pt x="2481" y="1611"/>
                  </a:cubicBezTo>
                  <a:cubicBezTo>
                    <a:pt x="2557" y="1586"/>
                    <a:pt x="2557" y="1486"/>
                    <a:pt x="2481" y="1436"/>
                  </a:cubicBezTo>
                  <a:cubicBezTo>
                    <a:pt x="1980" y="1185"/>
                    <a:pt x="1579" y="684"/>
                    <a:pt x="1354" y="57"/>
                  </a:cubicBezTo>
                  <a:cubicBezTo>
                    <a:pt x="1341" y="20"/>
                    <a:pt x="1303" y="1"/>
                    <a:pt x="1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9"/>
            <p:cNvSpPr/>
            <p:nvPr/>
          </p:nvSpPr>
          <p:spPr>
            <a:xfrm>
              <a:off x="3782663" y="1446375"/>
              <a:ext cx="63300" cy="76150"/>
            </a:xfrm>
            <a:custGeom>
              <a:avLst/>
              <a:gdLst/>
              <a:ahLst/>
              <a:cxnLst/>
              <a:rect l="l" t="t" r="r" b="b"/>
              <a:pathLst>
                <a:path w="2532" h="3046" extrusionOk="0">
                  <a:moveTo>
                    <a:pt x="1266" y="0"/>
                  </a:moveTo>
                  <a:cubicBezTo>
                    <a:pt x="1228" y="0"/>
                    <a:pt x="1191" y="19"/>
                    <a:pt x="1178" y="57"/>
                  </a:cubicBezTo>
                  <a:cubicBezTo>
                    <a:pt x="977" y="683"/>
                    <a:pt x="576" y="1184"/>
                    <a:pt x="50" y="1435"/>
                  </a:cubicBezTo>
                  <a:cubicBezTo>
                    <a:pt x="0" y="1460"/>
                    <a:pt x="0" y="1560"/>
                    <a:pt x="50" y="1610"/>
                  </a:cubicBezTo>
                  <a:cubicBezTo>
                    <a:pt x="576" y="1861"/>
                    <a:pt x="977" y="2362"/>
                    <a:pt x="1178" y="2989"/>
                  </a:cubicBezTo>
                  <a:cubicBezTo>
                    <a:pt x="1191" y="3027"/>
                    <a:pt x="1228" y="3045"/>
                    <a:pt x="1266" y="3045"/>
                  </a:cubicBezTo>
                  <a:cubicBezTo>
                    <a:pt x="1303" y="3045"/>
                    <a:pt x="1341" y="3027"/>
                    <a:pt x="1353" y="2989"/>
                  </a:cubicBezTo>
                  <a:cubicBezTo>
                    <a:pt x="1554" y="2362"/>
                    <a:pt x="1980" y="1861"/>
                    <a:pt x="2481" y="1610"/>
                  </a:cubicBezTo>
                  <a:cubicBezTo>
                    <a:pt x="2531" y="1560"/>
                    <a:pt x="2531" y="1460"/>
                    <a:pt x="2481" y="1435"/>
                  </a:cubicBezTo>
                  <a:cubicBezTo>
                    <a:pt x="1980" y="1184"/>
                    <a:pt x="1554" y="683"/>
                    <a:pt x="1353" y="57"/>
                  </a:cubicBezTo>
                  <a:cubicBezTo>
                    <a:pt x="1341" y="19"/>
                    <a:pt x="1303" y="0"/>
                    <a:pt x="1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9"/>
            <p:cNvSpPr/>
            <p:nvPr/>
          </p:nvSpPr>
          <p:spPr>
            <a:xfrm>
              <a:off x="5183663" y="2921475"/>
              <a:ext cx="63925" cy="76625"/>
            </a:xfrm>
            <a:custGeom>
              <a:avLst/>
              <a:gdLst/>
              <a:ahLst/>
              <a:cxnLst/>
              <a:rect l="l" t="t" r="r" b="b"/>
              <a:pathLst>
                <a:path w="2557" h="3065" extrusionOk="0">
                  <a:moveTo>
                    <a:pt x="1276" y="0"/>
                  </a:moveTo>
                  <a:cubicBezTo>
                    <a:pt x="1241" y="0"/>
                    <a:pt x="1203" y="25"/>
                    <a:pt x="1178" y="75"/>
                  </a:cubicBezTo>
                  <a:cubicBezTo>
                    <a:pt x="978" y="702"/>
                    <a:pt x="577" y="1178"/>
                    <a:pt x="76" y="1454"/>
                  </a:cubicBezTo>
                  <a:cubicBezTo>
                    <a:pt x="0" y="1479"/>
                    <a:pt x="0" y="1579"/>
                    <a:pt x="76" y="1604"/>
                  </a:cubicBezTo>
                  <a:cubicBezTo>
                    <a:pt x="577" y="1880"/>
                    <a:pt x="978" y="2381"/>
                    <a:pt x="1178" y="3008"/>
                  </a:cubicBezTo>
                  <a:cubicBezTo>
                    <a:pt x="1203" y="3045"/>
                    <a:pt x="1241" y="3064"/>
                    <a:pt x="1276" y="3064"/>
                  </a:cubicBezTo>
                  <a:cubicBezTo>
                    <a:pt x="1310" y="3064"/>
                    <a:pt x="1341" y="3045"/>
                    <a:pt x="1354" y="3008"/>
                  </a:cubicBezTo>
                  <a:cubicBezTo>
                    <a:pt x="1579" y="2381"/>
                    <a:pt x="1980" y="1880"/>
                    <a:pt x="2482" y="1604"/>
                  </a:cubicBezTo>
                  <a:cubicBezTo>
                    <a:pt x="2557" y="1579"/>
                    <a:pt x="2557" y="1479"/>
                    <a:pt x="2482" y="1454"/>
                  </a:cubicBezTo>
                  <a:cubicBezTo>
                    <a:pt x="1980" y="1178"/>
                    <a:pt x="1579" y="702"/>
                    <a:pt x="1354" y="75"/>
                  </a:cubicBezTo>
                  <a:cubicBezTo>
                    <a:pt x="1341" y="25"/>
                    <a:pt x="1310" y="0"/>
                    <a:pt x="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9"/>
            <p:cNvSpPr/>
            <p:nvPr/>
          </p:nvSpPr>
          <p:spPr>
            <a:xfrm>
              <a:off x="4033913" y="3276575"/>
              <a:ext cx="53275" cy="64250"/>
            </a:xfrm>
            <a:custGeom>
              <a:avLst/>
              <a:gdLst/>
              <a:ahLst/>
              <a:cxnLst/>
              <a:rect l="l" t="t" r="r" b="b"/>
              <a:pathLst>
                <a:path w="2131" h="2570" extrusionOk="0">
                  <a:moveTo>
                    <a:pt x="1053" y="1"/>
                  </a:moveTo>
                  <a:cubicBezTo>
                    <a:pt x="1022" y="1"/>
                    <a:pt x="990" y="19"/>
                    <a:pt x="978" y="57"/>
                  </a:cubicBezTo>
                  <a:cubicBezTo>
                    <a:pt x="802" y="583"/>
                    <a:pt x="476" y="1009"/>
                    <a:pt x="50" y="1210"/>
                  </a:cubicBezTo>
                  <a:cubicBezTo>
                    <a:pt x="0" y="1235"/>
                    <a:pt x="0" y="1335"/>
                    <a:pt x="50" y="1360"/>
                  </a:cubicBezTo>
                  <a:cubicBezTo>
                    <a:pt x="476" y="1561"/>
                    <a:pt x="802" y="1987"/>
                    <a:pt x="978" y="2513"/>
                  </a:cubicBezTo>
                  <a:cubicBezTo>
                    <a:pt x="990" y="2551"/>
                    <a:pt x="1022" y="2570"/>
                    <a:pt x="1053" y="2570"/>
                  </a:cubicBezTo>
                  <a:cubicBezTo>
                    <a:pt x="1084" y="2570"/>
                    <a:pt x="1116" y="2551"/>
                    <a:pt x="1128" y="2513"/>
                  </a:cubicBezTo>
                  <a:cubicBezTo>
                    <a:pt x="1303" y="1987"/>
                    <a:pt x="1654" y="1561"/>
                    <a:pt x="2080" y="1360"/>
                  </a:cubicBezTo>
                  <a:cubicBezTo>
                    <a:pt x="2131" y="1335"/>
                    <a:pt x="2131" y="1235"/>
                    <a:pt x="2080" y="1210"/>
                  </a:cubicBezTo>
                  <a:cubicBezTo>
                    <a:pt x="1654" y="1009"/>
                    <a:pt x="1303" y="583"/>
                    <a:pt x="1128" y="57"/>
                  </a:cubicBezTo>
                  <a:cubicBezTo>
                    <a:pt x="1116" y="19"/>
                    <a:pt x="1084" y="1"/>
                    <a:pt x="1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9"/>
            <p:cNvSpPr/>
            <p:nvPr/>
          </p:nvSpPr>
          <p:spPr>
            <a:xfrm>
              <a:off x="3575263" y="4265375"/>
              <a:ext cx="656675" cy="112350"/>
            </a:xfrm>
            <a:custGeom>
              <a:avLst/>
              <a:gdLst/>
              <a:ahLst/>
              <a:cxnLst/>
              <a:rect l="l" t="t" r="r" b="b"/>
              <a:pathLst>
                <a:path w="26267" h="4494" extrusionOk="0">
                  <a:moveTo>
                    <a:pt x="11355" y="1"/>
                  </a:moveTo>
                  <a:cubicBezTo>
                    <a:pt x="8439" y="1"/>
                    <a:pt x="5573" y="425"/>
                    <a:pt x="2707" y="906"/>
                  </a:cubicBezTo>
                  <a:cubicBezTo>
                    <a:pt x="1880" y="1057"/>
                    <a:pt x="1078" y="1307"/>
                    <a:pt x="301" y="1633"/>
                  </a:cubicBezTo>
                  <a:cubicBezTo>
                    <a:pt x="151" y="1708"/>
                    <a:pt x="0" y="1758"/>
                    <a:pt x="50" y="1934"/>
                  </a:cubicBezTo>
                  <a:cubicBezTo>
                    <a:pt x="71" y="2060"/>
                    <a:pt x="163" y="2115"/>
                    <a:pt x="280" y="2115"/>
                  </a:cubicBezTo>
                  <a:cubicBezTo>
                    <a:pt x="303" y="2115"/>
                    <a:pt x="327" y="2113"/>
                    <a:pt x="351" y="2109"/>
                  </a:cubicBezTo>
                  <a:cubicBezTo>
                    <a:pt x="1103" y="2009"/>
                    <a:pt x="1855" y="1934"/>
                    <a:pt x="2607" y="1808"/>
                  </a:cubicBezTo>
                  <a:cubicBezTo>
                    <a:pt x="4236" y="1583"/>
                    <a:pt x="5890" y="1382"/>
                    <a:pt x="7519" y="1282"/>
                  </a:cubicBezTo>
                  <a:cubicBezTo>
                    <a:pt x="8978" y="1192"/>
                    <a:pt x="10445" y="1174"/>
                    <a:pt x="11911" y="1174"/>
                  </a:cubicBezTo>
                  <a:cubicBezTo>
                    <a:pt x="12889" y="1174"/>
                    <a:pt x="13865" y="1182"/>
                    <a:pt x="14837" y="1182"/>
                  </a:cubicBezTo>
                  <a:lnTo>
                    <a:pt x="19198" y="1182"/>
                  </a:lnTo>
                  <a:lnTo>
                    <a:pt x="19198" y="1357"/>
                  </a:lnTo>
                  <a:cubicBezTo>
                    <a:pt x="19073" y="1357"/>
                    <a:pt x="18973" y="1382"/>
                    <a:pt x="18847" y="1382"/>
                  </a:cubicBezTo>
                  <a:cubicBezTo>
                    <a:pt x="18628" y="1381"/>
                    <a:pt x="18409" y="1380"/>
                    <a:pt x="18190" y="1380"/>
                  </a:cubicBezTo>
                  <a:cubicBezTo>
                    <a:pt x="14875" y="1380"/>
                    <a:pt x="11562" y="1559"/>
                    <a:pt x="8271" y="1959"/>
                  </a:cubicBezTo>
                  <a:cubicBezTo>
                    <a:pt x="7644" y="2034"/>
                    <a:pt x="7043" y="2209"/>
                    <a:pt x="6441" y="2360"/>
                  </a:cubicBezTo>
                  <a:cubicBezTo>
                    <a:pt x="6316" y="2410"/>
                    <a:pt x="6116" y="2460"/>
                    <a:pt x="6166" y="2636"/>
                  </a:cubicBezTo>
                  <a:cubicBezTo>
                    <a:pt x="6194" y="2765"/>
                    <a:pt x="6264" y="2804"/>
                    <a:pt x="6347" y="2804"/>
                  </a:cubicBezTo>
                  <a:cubicBezTo>
                    <a:pt x="6409" y="2804"/>
                    <a:pt x="6478" y="2782"/>
                    <a:pt x="6542" y="2761"/>
                  </a:cubicBezTo>
                  <a:cubicBezTo>
                    <a:pt x="6842" y="2711"/>
                    <a:pt x="7168" y="2661"/>
                    <a:pt x="7469" y="2636"/>
                  </a:cubicBezTo>
                  <a:cubicBezTo>
                    <a:pt x="9048" y="2510"/>
                    <a:pt x="10652" y="2385"/>
                    <a:pt x="12256" y="2310"/>
                  </a:cubicBezTo>
                  <a:cubicBezTo>
                    <a:pt x="12713" y="2288"/>
                    <a:pt x="13168" y="2277"/>
                    <a:pt x="13623" y="2277"/>
                  </a:cubicBezTo>
                  <a:cubicBezTo>
                    <a:pt x="15239" y="2277"/>
                    <a:pt x="16843" y="2417"/>
                    <a:pt x="18446" y="2711"/>
                  </a:cubicBezTo>
                  <a:cubicBezTo>
                    <a:pt x="16617" y="2786"/>
                    <a:pt x="14812" y="2961"/>
                    <a:pt x="13008" y="3212"/>
                  </a:cubicBezTo>
                  <a:cubicBezTo>
                    <a:pt x="11805" y="3387"/>
                    <a:pt x="10652" y="3663"/>
                    <a:pt x="9524" y="4014"/>
                  </a:cubicBezTo>
                  <a:cubicBezTo>
                    <a:pt x="9374" y="4064"/>
                    <a:pt x="9173" y="4114"/>
                    <a:pt x="9198" y="4340"/>
                  </a:cubicBezTo>
                  <a:cubicBezTo>
                    <a:pt x="9231" y="4454"/>
                    <a:pt x="9317" y="4494"/>
                    <a:pt x="9414" y="4494"/>
                  </a:cubicBezTo>
                  <a:cubicBezTo>
                    <a:pt x="9466" y="4494"/>
                    <a:pt x="9522" y="4483"/>
                    <a:pt x="9574" y="4465"/>
                  </a:cubicBezTo>
                  <a:cubicBezTo>
                    <a:pt x="10426" y="4315"/>
                    <a:pt x="11329" y="4290"/>
                    <a:pt x="12206" y="4164"/>
                  </a:cubicBezTo>
                  <a:cubicBezTo>
                    <a:pt x="14411" y="3889"/>
                    <a:pt x="16617" y="3738"/>
                    <a:pt x="18847" y="3713"/>
                  </a:cubicBezTo>
                  <a:cubicBezTo>
                    <a:pt x="19207" y="3709"/>
                    <a:pt x="19567" y="3707"/>
                    <a:pt x="19926" y="3707"/>
                  </a:cubicBezTo>
                  <a:cubicBezTo>
                    <a:pt x="21597" y="3707"/>
                    <a:pt x="23267" y="3752"/>
                    <a:pt x="24938" y="3814"/>
                  </a:cubicBezTo>
                  <a:cubicBezTo>
                    <a:pt x="25138" y="3663"/>
                    <a:pt x="25339" y="3488"/>
                    <a:pt x="25514" y="3287"/>
                  </a:cubicBezTo>
                  <a:cubicBezTo>
                    <a:pt x="25765" y="3012"/>
                    <a:pt x="26015" y="2736"/>
                    <a:pt x="26266" y="2460"/>
                  </a:cubicBezTo>
                  <a:cubicBezTo>
                    <a:pt x="24086" y="2034"/>
                    <a:pt x="21905" y="1608"/>
                    <a:pt x="19675" y="1407"/>
                  </a:cubicBezTo>
                  <a:cubicBezTo>
                    <a:pt x="19832" y="1399"/>
                    <a:pt x="19989" y="1396"/>
                    <a:pt x="20144" y="1396"/>
                  </a:cubicBezTo>
                  <a:cubicBezTo>
                    <a:pt x="20952" y="1396"/>
                    <a:pt x="21733" y="1491"/>
                    <a:pt x="22532" y="1533"/>
                  </a:cubicBezTo>
                  <a:cubicBezTo>
                    <a:pt x="22664" y="1546"/>
                    <a:pt x="22839" y="1609"/>
                    <a:pt x="22982" y="1609"/>
                  </a:cubicBezTo>
                  <a:cubicBezTo>
                    <a:pt x="23109" y="1609"/>
                    <a:pt x="23210" y="1559"/>
                    <a:pt x="23233" y="1382"/>
                  </a:cubicBezTo>
                  <a:cubicBezTo>
                    <a:pt x="23309" y="1006"/>
                    <a:pt x="22858" y="1032"/>
                    <a:pt x="22632" y="1006"/>
                  </a:cubicBezTo>
                  <a:cubicBezTo>
                    <a:pt x="19324" y="380"/>
                    <a:pt x="15990" y="154"/>
                    <a:pt x="12632" y="29"/>
                  </a:cubicBezTo>
                  <a:cubicBezTo>
                    <a:pt x="12205" y="10"/>
                    <a:pt x="11779" y="1"/>
                    <a:pt x="11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5" name="Google Shape;5555;p49"/>
          <p:cNvSpPr txBox="1">
            <a:spLocks noGrp="1"/>
          </p:cNvSpPr>
          <p:nvPr>
            <p:ph type="title"/>
          </p:nvPr>
        </p:nvSpPr>
        <p:spPr>
          <a:xfrm>
            <a:off x="-533480" y="3330099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8800" dirty="0" smtClean="0"/>
              <a:t>Višnja</a:t>
            </a:r>
            <a:endParaRPr sz="8800" dirty="0"/>
          </a:p>
        </p:txBody>
      </p:sp>
      <p:sp>
        <p:nvSpPr>
          <p:cNvPr id="5562" name="Google Shape;5562;p49"/>
          <p:cNvSpPr txBox="1"/>
          <p:nvPr/>
        </p:nvSpPr>
        <p:spPr>
          <a:xfrm>
            <a:off x="3477787" y="1060050"/>
            <a:ext cx="4634745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biljke: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Višnja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Porodica: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Ruže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Mesto: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Moravac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Opis staništa: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dvorište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Datum: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April 2021.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i preezime: </a:t>
            </a:r>
            <a:r>
              <a:rPr lang="sr-Latn-RS" sz="2400" b="1" dirty="0" smtClean="0">
                <a:solidFill>
                  <a:schemeClr val="dk1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Sara Stanković, Milica Kostić</a:t>
            </a:r>
          </a:p>
        </p:txBody>
      </p:sp>
      <p:grpSp>
        <p:nvGrpSpPr>
          <p:cNvPr id="5568" name="Google Shape;5568;p49"/>
          <p:cNvGrpSpPr/>
          <p:nvPr/>
        </p:nvGrpSpPr>
        <p:grpSpPr>
          <a:xfrm>
            <a:off x="7833875" y="128053"/>
            <a:ext cx="798652" cy="822904"/>
            <a:chOff x="1299050" y="-2862347"/>
            <a:chExt cx="798652" cy="822904"/>
          </a:xfrm>
        </p:grpSpPr>
        <p:sp>
          <p:nvSpPr>
            <p:cNvPr id="5569" name="Google Shape;5569;p49"/>
            <p:cNvSpPr/>
            <p:nvPr/>
          </p:nvSpPr>
          <p:spPr>
            <a:xfrm flipH="1">
              <a:off x="1299050" y="-2594810"/>
              <a:ext cx="406977" cy="276278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49"/>
            <p:cNvSpPr/>
            <p:nvPr/>
          </p:nvSpPr>
          <p:spPr>
            <a:xfrm flipH="1">
              <a:off x="1481490" y="-2437697"/>
              <a:ext cx="359775" cy="398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49"/>
            <p:cNvSpPr/>
            <p:nvPr/>
          </p:nvSpPr>
          <p:spPr>
            <a:xfrm flipH="1">
              <a:off x="1504442" y="-2862347"/>
              <a:ext cx="347022" cy="40443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49"/>
            <p:cNvSpPr/>
            <p:nvPr/>
          </p:nvSpPr>
          <p:spPr>
            <a:xfrm flipH="1">
              <a:off x="1674134" y="-2472459"/>
              <a:ext cx="406977" cy="3399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49"/>
            <p:cNvSpPr/>
            <p:nvPr/>
          </p:nvSpPr>
          <p:spPr>
            <a:xfrm flipH="1">
              <a:off x="1686887" y="-2742313"/>
              <a:ext cx="410815" cy="329045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49"/>
            <p:cNvSpPr/>
            <p:nvPr/>
          </p:nvSpPr>
          <p:spPr>
            <a:xfrm flipH="1">
              <a:off x="1657529" y="-2506393"/>
              <a:ext cx="112294" cy="11227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49"/>
            <p:cNvSpPr/>
            <p:nvPr/>
          </p:nvSpPr>
          <p:spPr>
            <a:xfrm flipH="1">
              <a:off x="1656258" y="-2424737"/>
              <a:ext cx="66361" cy="17791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49"/>
            <p:cNvSpPr/>
            <p:nvPr/>
          </p:nvSpPr>
          <p:spPr>
            <a:xfrm flipH="1">
              <a:off x="1568228" y="-2441328"/>
              <a:ext cx="139069" cy="12631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49"/>
            <p:cNvSpPr/>
            <p:nvPr/>
          </p:nvSpPr>
          <p:spPr>
            <a:xfrm flipH="1">
              <a:off x="1518472" y="-2443882"/>
              <a:ext cx="172249" cy="58804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49"/>
            <p:cNvSpPr/>
            <p:nvPr/>
          </p:nvSpPr>
          <p:spPr>
            <a:xfrm flipH="1">
              <a:off x="1501896" y="-2518866"/>
              <a:ext cx="182448" cy="57136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49"/>
            <p:cNvSpPr/>
            <p:nvPr/>
          </p:nvSpPr>
          <p:spPr>
            <a:xfrm flipH="1">
              <a:off x="1584818" y="-2618855"/>
              <a:ext cx="109726" cy="15202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49"/>
            <p:cNvSpPr/>
            <p:nvPr/>
          </p:nvSpPr>
          <p:spPr>
            <a:xfrm flipH="1">
              <a:off x="1669010" y="-2644494"/>
              <a:ext cx="45948" cy="181489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49"/>
            <p:cNvSpPr/>
            <p:nvPr/>
          </p:nvSpPr>
          <p:spPr>
            <a:xfrm flipH="1">
              <a:off x="1703465" y="-2618825"/>
              <a:ext cx="117386" cy="14689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49"/>
            <p:cNvSpPr/>
            <p:nvPr/>
          </p:nvSpPr>
          <p:spPr>
            <a:xfrm flipH="1">
              <a:off x="1716220" y="-2554838"/>
              <a:ext cx="172249" cy="9183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49"/>
            <p:cNvSpPr/>
            <p:nvPr/>
          </p:nvSpPr>
          <p:spPr>
            <a:xfrm flipH="1">
              <a:off x="1744294" y="-2457905"/>
              <a:ext cx="153105" cy="106095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49"/>
            <p:cNvSpPr/>
            <p:nvPr/>
          </p:nvSpPr>
          <p:spPr>
            <a:xfrm flipH="1">
              <a:off x="1728986" y="-2431114"/>
              <a:ext cx="114833" cy="14689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5" name="Google Shape;5585;p49"/>
          <p:cNvGrpSpPr/>
          <p:nvPr/>
        </p:nvGrpSpPr>
        <p:grpSpPr>
          <a:xfrm>
            <a:off x="758439" y="4432264"/>
            <a:ext cx="653963" cy="651874"/>
            <a:chOff x="443664" y="3124089"/>
            <a:chExt cx="653963" cy="651874"/>
          </a:xfrm>
        </p:grpSpPr>
        <p:sp>
          <p:nvSpPr>
            <p:cNvPr id="5586" name="Google Shape;5586;p49"/>
            <p:cNvSpPr/>
            <p:nvPr/>
          </p:nvSpPr>
          <p:spPr>
            <a:xfrm rot="994103">
              <a:off x="651298" y="315673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49"/>
            <p:cNvSpPr/>
            <p:nvPr/>
          </p:nvSpPr>
          <p:spPr>
            <a:xfrm rot="994103">
              <a:off x="796738" y="328438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49"/>
            <p:cNvSpPr/>
            <p:nvPr/>
          </p:nvSpPr>
          <p:spPr>
            <a:xfrm rot="994103">
              <a:off x="476433" y="3245142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49"/>
            <p:cNvSpPr/>
            <p:nvPr/>
          </p:nvSpPr>
          <p:spPr>
            <a:xfrm rot="994103">
              <a:off x="719174" y="3474204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49"/>
            <p:cNvSpPr/>
            <p:nvPr/>
          </p:nvSpPr>
          <p:spPr>
            <a:xfrm rot="994103">
              <a:off x="505129" y="3448094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49"/>
            <p:cNvSpPr/>
            <p:nvPr/>
          </p:nvSpPr>
          <p:spPr>
            <a:xfrm rot="994103">
              <a:off x="697493" y="339716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49"/>
            <p:cNvSpPr/>
            <p:nvPr/>
          </p:nvSpPr>
          <p:spPr>
            <a:xfrm rot="994103">
              <a:off x="783732" y="3319864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49"/>
            <p:cNvSpPr/>
            <p:nvPr/>
          </p:nvSpPr>
          <p:spPr>
            <a:xfrm rot="994103">
              <a:off x="799577" y="3380775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49"/>
            <p:cNvSpPr/>
            <p:nvPr/>
          </p:nvSpPr>
          <p:spPr>
            <a:xfrm rot="994103">
              <a:off x="776917" y="3450681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49"/>
            <p:cNvSpPr/>
            <p:nvPr/>
          </p:nvSpPr>
          <p:spPr>
            <a:xfrm rot="994103">
              <a:off x="775796" y="3492067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49"/>
            <p:cNvSpPr/>
            <p:nvPr/>
          </p:nvSpPr>
          <p:spPr>
            <a:xfrm rot="994103">
              <a:off x="766192" y="3510799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49"/>
            <p:cNvSpPr/>
            <p:nvPr/>
          </p:nvSpPr>
          <p:spPr>
            <a:xfrm rot="994103">
              <a:off x="741858" y="3494265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49"/>
            <p:cNvSpPr/>
            <p:nvPr/>
          </p:nvSpPr>
          <p:spPr>
            <a:xfrm rot="994103">
              <a:off x="679190" y="3489795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49"/>
            <p:cNvSpPr/>
            <p:nvPr/>
          </p:nvSpPr>
          <p:spPr>
            <a:xfrm rot="994103">
              <a:off x="606266" y="3483499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49"/>
            <p:cNvSpPr/>
            <p:nvPr/>
          </p:nvSpPr>
          <p:spPr>
            <a:xfrm rot="994103">
              <a:off x="578722" y="3455622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49"/>
            <p:cNvSpPr/>
            <p:nvPr/>
          </p:nvSpPr>
          <p:spPr>
            <a:xfrm rot="994103">
              <a:off x="551215" y="3442037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49"/>
            <p:cNvSpPr/>
            <p:nvPr/>
          </p:nvSpPr>
          <p:spPr>
            <a:xfrm rot="994103">
              <a:off x="600395" y="3331333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49"/>
            <p:cNvSpPr/>
            <p:nvPr/>
          </p:nvSpPr>
          <p:spPr>
            <a:xfrm rot="994103">
              <a:off x="674901" y="3268530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49"/>
            <p:cNvSpPr/>
            <p:nvPr/>
          </p:nvSpPr>
          <p:spPr>
            <a:xfrm rot="994103">
              <a:off x="746272" y="323764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49"/>
            <p:cNvSpPr/>
            <p:nvPr/>
          </p:nvSpPr>
          <p:spPr>
            <a:xfrm rot="994103">
              <a:off x="789975" y="326755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6" name="Google Shape;5606;p49"/>
          <p:cNvGrpSpPr/>
          <p:nvPr/>
        </p:nvGrpSpPr>
        <p:grpSpPr>
          <a:xfrm>
            <a:off x="253389" y="3953251"/>
            <a:ext cx="653963" cy="651874"/>
            <a:chOff x="620864" y="2645076"/>
            <a:chExt cx="653963" cy="651874"/>
          </a:xfrm>
        </p:grpSpPr>
        <p:sp>
          <p:nvSpPr>
            <p:cNvPr id="5607" name="Google Shape;5607;p49"/>
            <p:cNvSpPr/>
            <p:nvPr/>
          </p:nvSpPr>
          <p:spPr>
            <a:xfrm rot="994103">
              <a:off x="828498" y="2677719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49"/>
            <p:cNvSpPr/>
            <p:nvPr/>
          </p:nvSpPr>
          <p:spPr>
            <a:xfrm rot="994103">
              <a:off x="973938" y="2805375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49"/>
            <p:cNvSpPr/>
            <p:nvPr/>
          </p:nvSpPr>
          <p:spPr>
            <a:xfrm rot="994103">
              <a:off x="653633" y="2766130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49"/>
            <p:cNvSpPr/>
            <p:nvPr/>
          </p:nvSpPr>
          <p:spPr>
            <a:xfrm rot="994103">
              <a:off x="896374" y="2995192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49"/>
            <p:cNvSpPr/>
            <p:nvPr/>
          </p:nvSpPr>
          <p:spPr>
            <a:xfrm rot="994103">
              <a:off x="682329" y="2969081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49"/>
            <p:cNvSpPr/>
            <p:nvPr/>
          </p:nvSpPr>
          <p:spPr>
            <a:xfrm rot="994103">
              <a:off x="874693" y="2918148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49"/>
            <p:cNvSpPr/>
            <p:nvPr/>
          </p:nvSpPr>
          <p:spPr>
            <a:xfrm rot="994103">
              <a:off x="960932" y="28408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49"/>
            <p:cNvSpPr/>
            <p:nvPr/>
          </p:nvSpPr>
          <p:spPr>
            <a:xfrm rot="994103">
              <a:off x="976777" y="290176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49"/>
            <p:cNvSpPr/>
            <p:nvPr/>
          </p:nvSpPr>
          <p:spPr>
            <a:xfrm rot="994103">
              <a:off x="954117" y="2971669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49"/>
            <p:cNvSpPr/>
            <p:nvPr/>
          </p:nvSpPr>
          <p:spPr>
            <a:xfrm rot="994103">
              <a:off x="952996" y="3013055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49"/>
            <p:cNvSpPr/>
            <p:nvPr/>
          </p:nvSpPr>
          <p:spPr>
            <a:xfrm rot="994103">
              <a:off x="943392" y="3031787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49"/>
            <p:cNvSpPr/>
            <p:nvPr/>
          </p:nvSpPr>
          <p:spPr>
            <a:xfrm rot="994103">
              <a:off x="919058" y="3015253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49"/>
            <p:cNvSpPr/>
            <p:nvPr/>
          </p:nvSpPr>
          <p:spPr>
            <a:xfrm rot="994103">
              <a:off x="856390" y="3010782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49"/>
            <p:cNvSpPr/>
            <p:nvPr/>
          </p:nvSpPr>
          <p:spPr>
            <a:xfrm rot="994103">
              <a:off x="783466" y="3004486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49"/>
            <p:cNvSpPr/>
            <p:nvPr/>
          </p:nvSpPr>
          <p:spPr>
            <a:xfrm rot="994103">
              <a:off x="755922" y="2976609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49"/>
            <p:cNvSpPr/>
            <p:nvPr/>
          </p:nvSpPr>
          <p:spPr>
            <a:xfrm rot="994103">
              <a:off x="728415" y="2963025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49"/>
            <p:cNvSpPr/>
            <p:nvPr/>
          </p:nvSpPr>
          <p:spPr>
            <a:xfrm rot="994103">
              <a:off x="777595" y="2852320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49"/>
            <p:cNvSpPr/>
            <p:nvPr/>
          </p:nvSpPr>
          <p:spPr>
            <a:xfrm rot="994103">
              <a:off x="852101" y="2789517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49"/>
            <p:cNvSpPr/>
            <p:nvPr/>
          </p:nvSpPr>
          <p:spPr>
            <a:xfrm rot="994103">
              <a:off x="923472" y="2758634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49"/>
            <p:cNvSpPr/>
            <p:nvPr/>
          </p:nvSpPr>
          <p:spPr>
            <a:xfrm rot="994103">
              <a:off x="967175" y="2788547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8"/>
          <a:stretch/>
        </p:blipFill>
        <p:spPr>
          <a:xfrm rot="16200000">
            <a:off x="360583" y="-302"/>
            <a:ext cx="2588305" cy="280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6" name="Google Shape;4830;p44"/>
          <p:cNvSpPr/>
          <p:nvPr/>
        </p:nvSpPr>
        <p:spPr>
          <a:xfrm>
            <a:off x="7191406" y="870261"/>
            <a:ext cx="1075023" cy="106156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94;p41"/>
          <p:cNvSpPr txBox="1">
            <a:spLocks/>
          </p:cNvSpPr>
          <p:nvPr/>
        </p:nvSpPr>
        <p:spPr>
          <a:xfrm>
            <a:off x="7028748" y="885127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sr-Latn-RS" sz="5400" dirty="0" smtClean="0">
                <a:latin typeface="Tulpen One" charset="0"/>
              </a:rPr>
              <a:t>19</a:t>
            </a:r>
            <a:endParaRPr lang="en" sz="5400" dirty="0"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Google Shape;5766;p52"/>
          <p:cNvSpPr txBox="1">
            <a:spLocks noGrp="1"/>
          </p:cNvSpPr>
          <p:nvPr>
            <p:ph type="title"/>
          </p:nvPr>
        </p:nvSpPr>
        <p:spPr>
          <a:xfrm>
            <a:off x="653789" y="551495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Plavo-Crveni Litospermum</a:t>
            </a:r>
            <a:endParaRPr dirty="0"/>
          </a:p>
        </p:txBody>
      </p:sp>
      <p:sp>
        <p:nvSpPr>
          <p:cNvPr id="5768" name="Google Shape;5768;p52"/>
          <p:cNvSpPr/>
          <p:nvPr/>
        </p:nvSpPr>
        <p:spPr>
          <a:xfrm>
            <a:off x="380529" y="402602"/>
            <a:ext cx="891600" cy="801792"/>
          </a:xfrm>
          <a:prstGeom prst="roundRect">
            <a:avLst>
              <a:gd name="adj" fmla="val 45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0" name="Google Shape;5770;p52"/>
          <p:cNvSpPr txBox="1"/>
          <p:nvPr/>
        </p:nvSpPr>
        <p:spPr>
          <a:xfrm>
            <a:off x="191715" y="492931"/>
            <a:ext cx="1350578" cy="6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5400" dirty="0" smtClean="0">
                <a:solidFill>
                  <a:srgbClr val="292929"/>
                </a:solidFill>
                <a:latin typeface="Tulpen One"/>
                <a:ea typeface="Tulpen One"/>
                <a:cs typeface="Tulpen One"/>
                <a:sym typeface="Tulpen One"/>
              </a:rPr>
              <a:t>20</a:t>
            </a:r>
            <a:endParaRPr sz="5400" dirty="0">
              <a:solidFill>
                <a:srgbClr val="292929"/>
              </a:solidFill>
              <a:latin typeface="Tulpen One"/>
              <a:ea typeface="Tulpen One"/>
              <a:cs typeface="Tulpen One"/>
              <a:sym typeface="Tulpen One"/>
            </a:endParaRPr>
          </a:p>
        </p:txBody>
      </p:sp>
      <p:sp>
        <p:nvSpPr>
          <p:cNvPr id="5773" name="Google Shape;5773;p52"/>
          <p:cNvSpPr txBox="1"/>
          <p:nvPr/>
        </p:nvSpPr>
        <p:spPr>
          <a:xfrm>
            <a:off x="653789" y="2495550"/>
            <a:ext cx="582321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biljke: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Plavo-crveni litospermum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Porodica: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Porečnice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Mesto: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Aleksinac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Opis staništa: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pored puta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Datum: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 Maj 2021.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Ime i prezime: </a:t>
            </a: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Milica Kostić,</a:t>
            </a:r>
            <a:endParaRPr lang="en-US" sz="2400" b="1" dirty="0" smtClean="0">
              <a:solidFill>
                <a:srgbClr val="292929"/>
              </a:solidFill>
              <a:latin typeface="Big Shoulders Text Light" charset="0"/>
              <a:ea typeface="Alegreya Sans"/>
              <a:cs typeface="Alegreya Sans"/>
              <a:sym typeface="Alegreya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b="1" dirty="0" smtClean="0">
                <a:solidFill>
                  <a:srgbClr val="292929"/>
                </a:solidFill>
                <a:latin typeface="Big Shoulders Text Light" charset="0"/>
                <a:ea typeface="Alegreya Sans"/>
                <a:cs typeface="Alegreya Sans"/>
                <a:sym typeface="Alegreya Sans"/>
              </a:rPr>
              <a:t> Sara Stanković</a:t>
            </a:r>
          </a:p>
        </p:txBody>
      </p:sp>
      <p:grpSp>
        <p:nvGrpSpPr>
          <p:cNvPr id="5779" name="Google Shape;5779;p52"/>
          <p:cNvGrpSpPr/>
          <p:nvPr/>
        </p:nvGrpSpPr>
        <p:grpSpPr>
          <a:xfrm>
            <a:off x="8228122" y="551495"/>
            <a:ext cx="799312" cy="763347"/>
            <a:chOff x="1817540" y="1461278"/>
            <a:chExt cx="989501" cy="958823"/>
          </a:xfrm>
        </p:grpSpPr>
        <p:sp>
          <p:nvSpPr>
            <p:cNvPr id="5780" name="Google Shape;5780;p52"/>
            <p:cNvSpPr/>
            <p:nvPr/>
          </p:nvSpPr>
          <p:spPr>
            <a:xfrm rot="10800000">
              <a:off x="1817540" y="1461278"/>
              <a:ext cx="989501" cy="95882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52"/>
            <p:cNvSpPr/>
            <p:nvPr/>
          </p:nvSpPr>
          <p:spPr>
            <a:xfrm rot="10800000">
              <a:off x="2136516" y="2023240"/>
              <a:ext cx="131378" cy="19074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52"/>
            <p:cNvSpPr/>
            <p:nvPr/>
          </p:nvSpPr>
          <p:spPr>
            <a:xfrm rot="10800000">
              <a:off x="2116313" y="2011681"/>
              <a:ext cx="138591" cy="129148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52"/>
            <p:cNvSpPr/>
            <p:nvPr/>
          </p:nvSpPr>
          <p:spPr>
            <a:xfrm rot="10800000">
              <a:off x="2103320" y="2224614"/>
              <a:ext cx="40435" cy="4042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52"/>
            <p:cNvSpPr/>
            <p:nvPr/>
          </p:nvSpPr>
          <p:spPr>
            <a:xfrm rot="10800000">
              <a:off x="2210863" y="2031904"/>
              <a:ext cx="71458" cy="168970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52"/>
            <p:cNvSpPr/>
            <p:nvPr/>
          </p:nvSpPr>
          <p:spPr>
            <a:xfrm rot="10800000">
              <a:off x="2197872" y="2219554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52"/>
            <p:cNvSpPr/>
            <p:nvPr/>
          </p:nvSpPr>
          <p:spPr>
            <a:xfrm rot="10800000">
              <a:off x="2013099" y="1872548"/>
              <a:ext cx="207879" cy="6768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52"/>
            <p:cNvSpPr/>
            <p:nvPr/>
          </p:nvSpPr>
          <p:spPr>
            <a:xfrm rot="10800000">
              <a:off x="2075174" y="1831438"/>
              <a:ext cx="153750" cy="92918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52"/>
            <p:cNvSpPr/>
            <p:nvPr/>
          </p:nvSpPr>
          <p:spPr>
            <a:xfrm rot="10800000">
              <a:off x="2049912" y="1930061"/>
              <a:ext cx="166740" cy="28209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52"/>
            <p:cNvSpPr/>
            <p:nvPr/>
          </p:nvSpPr>
          <p:spPr>
            <a:xfrm rot="10800000">
              <a:off x="2287365" y="1646465"/>
              <a:ext cx="28164" cy="212204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52"/>
            <p:cNvSpPr/>
            <p:nvPr/>
          </p:nvSpPr>
          <p:spPr>
            <a:xfrm rot="10800000">
              <a:off x="2305415" y="1696957"/>
              <a:ext cx="60638" cy="161712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52"/>
            <p:cNvSpPr/>
            <p:nvPr/>
          </p:nvSpPr>
          <p:spPr>
            <a:xfrm rot="10800000">
              <a:off x="2281589" y="1589428"/>
              <a:ext cx="40435" cy="39717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52"/>
            <p:cNvSpPr/>
            <p:nvPr/>
          </p:nvSpPr>
          <p:spPr>
            <a:xfrm rot="10800000">
              <a:off x="2356655" y="1653662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52"/>
            <p:cNvSpPr/>
            <p:nvPr/>
          </p:nvSpPr>
          <p:spPr>
            <a:xfrm rot="10800000">
              <a:off x="2237561" y="1696912"/>
              <a:ext cx="59920" cy="166815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52"/>
            <p:cNvSpPr/>
            <p:nvPr/>
          </p:nvSpPr>
          <p:spPr>
            <a:xfrm rot="10800000">
              <a:off x="2221682" y="1653662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52"/>
            <p:cNvSpPr/>
            <p:nvPr/>
          </p:nvSpPr>
          <p:spPr>
            <a:xfrm rot="10800000">
              <a:off x="2391306" y="1836137"/>
              <a:ext cx="194156" cy="88937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52"/>
            <p:cNvSpPr/>
            <p:nvPr/>
          </p:nvSpPr>
          <p:spPr>
            <a:xfrm rot="10800000">
              <a:off x="2399236" y="1904754"/>
              <a:ext cx="159527" cy="40525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52"/>
            <p:cNvSpPr/>
            <p:nvPr/>
          </p:nvSpPr>
          <p:spPr>
            <a:xfrm rot="10800000">
              <a:off x="2597001" y="1803087"/>
              <a:ext cx="39702" cy="40420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52"/>
            <p:cNvSpPr/>
            <p:nvPr/>
          </p:nvSpPr>
          <p:spPr>
            <a:xfrm rot="10800000">
              <a:off x="2576783" y="1894740"/>
              <a:ext cx="26009" cy="2527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52"/>
            <p:cNvSpPr/>
            <p:nvPr/>
          </p:nvSpPr>
          <p:spPr>
            <a:xfrm rot="10800000">
              <a:off x="2379751" y="1803542"/>
              <a:ext cx="139309" cy="10493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52"/>
            <p:cNvSpPr/>
            <p:nvPr/>
          </p:nvSpPr>
          <p:spPr>
            <a:xfrm rot="10800000">
              <a:off x="2525541" y="1770594"/>
              <a:ext cx="25994" cy="2527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52"/>
            <p:cNvSpPr/>
            <p:nvPr/>
          </p:nvSpPr>
          <p:spPr>
            <a:xfrm rot="10800000">
              <a:off x="2359548" y="2016743"/>
              <a:ext cx="153017" cy="166411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52"/>
            <p:cNvSpPr/>
            <p:nvPr/>
          </p:nvSpPr>
          <p:spPr>
            <a:xfrm rot="10800000">
              <a:off x="2343667" y="2027562"/>
              <a:ext cx="93112" cy="15460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52"/>
            <p:cNvSpPr/>
            <p:nvPr/>
          </p:nvSpPr>
          <p:spPr>
            <a:xfrm rot="10800000">
              <a:off x="2511115" y="2190685"/>
              <a:ext cx="39702" cy="39702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52"/>
            <p:cNvSpPr/>
            <p:nvPr/>
          </p:nvSpPr>
          <p:spPr>
            <a:xfrm rot="10800000">
              <a:off x="2429552" y="2199349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52"/>
            <p:cNvSpPr/>
            <p:nvPr/>
          </p:nvSpPr>
          <p:spPr>
            <a:xfrm rot="10800000">
              <a:off x="2372538" y="2003028"/>
              <a:ext cx="147974" cy="10496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52"/>
            <p:cNvSpPr/>
            <p:nvPr/>
          </p:nvSpPr>
          <p:spPr>
            <a:xfrm rot="10800000">
              <a:off x="2531317" y="2110569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52"/>
            <p:cNvSpPr/>
            <p:nvPr/>
          </p:nvSpPr>
          <p:spPr>
            <a:xfrm rot="10800000">
              <a:off x="2195709" y="1832660"/>
              <a:ext cx="233100" cy="233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52"/>
            <p:cNvSpPr/>
            <p:nvPr/>
          </p:nvSpPr>
          <p:spPr>
            <a:xfrm rot="6933801">
              <a:off x="1949325" y="1830371"/>
              <a:ext cx="40435" cy="39723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52"/>
            <p:cNvSpPr/>
            <p:nvPr/>
          </p:nvSpPr>
          <p:spPr>
            <a:xfrm rot="6933801">
              <a:off x="2037456" y="1801307"/>
              <a:ext cx="25276" cy="252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52"/>
            <p:cNvSpPr/>
            <p:nvPr/>
          </p:nvSpPr>
          <p:spPr>
            <a:xfrm rot="6933801">
              <a:off x="1979223" y="1923076"/>
              <a:ext cx="25276" cy="252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1" name="Google Shape;5811;p52"/>
          <p:cNvGrpSpPr/>
          <p:nvPr/>
        </p:nvGrpSpPr>
        <p:grpSpPr>
          <a:xfrm>
            <a:off x="-304800" y="3721150"/>
            <a:ext cx="1065045" cy="1062549"/>
            <a:chOff x="4065955" y="1361748"/>
            <a:chExt cx="1065045" cy="1062549"/>
          </a:xfrm>
        </p:grpSpPr>
        <p:sp>
          <p:nvSpPr>
            <p:cNvPr id="5812" name="Google Shape;5812;p52"/>
            <p:cNvSpPr/>
            <p:nvPr/>
          </p:nvSpPr>
          <p:spPr>
            <a:xfrm rot="1016176" flipH="1">
              <a:off x="4103656" y="1661035"/>
              <a:ext cx="488407" cy="33160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52"/>
            <p:cNvSpPr/>
            <p:nvPr/>
          </p:nvSpPr>
          <p:spPr>
            <a:xfrm rot="1016176" flipH="1">
              <a:off x="4238086" y="1893770"/>
              <a:ext cx="431760" cy="478003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52"/>
            <p:cNvSpPr/>
            <p:nvPr/>
          </p:nvSpPr>
          <p:spPr>
            <a:xfrm rot="1016176" flipH="1">
              <a:off x="4412149" y="1411883"/>
              <a:ext cx="416456" cy="485426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52"/>
            <p:cNvSpPr/>
            <p:nvPr/>
          </p:nvSpPr>
          <p:spPr>
            <a:xfrm rot="1016176" flipH="1">
              <a:off x="4480362" y="1930985"/>
              <a:ext cx="488407" cy="408079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52"/>
            <p:cNvSpPr/>
            <p:nvPr/>
          </p:nvSpPr>
          <p:spPr>
            <a:xfrm rot="1016176" flipH="1">
              <a:off x="4591162" y="1626592"/>
              <a:ext cx="493012" cy="394934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52"/>
            <p:cNvSpPr/>
            <p:nvPr/>
          </p:nvSpPr>
          <p:spPr>
            <a:xfrm rot="1016176" flipH="1">
              <a:off x="4520628" y="1840624"/>
              <a:ext cx="134762" cy="134763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52"/>
            <p:cNvSpPr/>
            <p:nvPr/>
          </p:nvSpPr>
          <p:spPr>
            <a:xfrm rot="1016176" flipH="1">
              <a:off x="4480341" y="1924187"/>
              <a:ext cx="79639" cy="213544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52"/>
            <p:cNvSpPr/>
            <p:nvPr/>
          </p:nvSpPr>
          <p:spPr>
            <a:xfrm rot="1016176" flipH="1">
              <a:off x="4392208" y="1888416"/>
              <a:ext cx="166894" cy="15161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52"/>
            <p:cNvSpPr/>
            <p:nvPr/>
          </p:nvSpPr>
          <p:spPr>
            <a:xfrm rot="1016176" flipH="1">
              <a:off x="4346915" y="1875646"/>
              <a:ext cx="206713" cy="7057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52"/>
            <p:cNvSpPr/>
            <p:nvPr/>
          </p:nvSpPr>
          <p:spPr>
            <a:xfrm rot="1016176" flipH="1">
              <a:off x="4354127" y="1785591"/>
              <a:ext cx="218953" cy="68577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52"/>
            <p:cNvSpPr/>
            <p:nvPr/>
          </p:nvSpPr>
          <p:spPr>
            <a:xfrm rot="1016176" flipH="1">
              <a:off x="4469588" y="1684607"/>
              <a:ext cx="131680" cy="182471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52"/>
            <p:cNvSpPr/>
            <p:nvPr/>
          </p:nvSpPr>
          <p:spPr>
            <a:xfrm rot="1016176" flipH="1">
              <a:off x="4571718" y="1672690"/>
              <a:ext cx="55141" cy="217831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52"/>
            <p:cNvSpPr/>
            <p:nvPr/>
          </p:nvSpPr>
          <p:spPr>
            <a:xfrm rot="1016176" flipH="1">
              <a:off x="4606490" y="1727596"/>
              <a:ext cx="140873" cy="17630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52"/>
            <p:cNvSpPr/>
            <p:nvPr/>
          </p:nvSpPr>
          <p:spPr>
            <a:xfrm rot="1016176" flipH="1">
              <a:off x="4606960" y="1816542"/>
              <a:ext cx="206713" cy="11022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52"/>
            <p:cNvSpPr/>
            <p:nvPr/>
          </p:nvSpPr>
          <p:spPr>
            <a:xfrm rot="1016176" flipH="1">
              <a:off x="4603307" y="1933924"/>
              <a:ext cx="183739" cy="12734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52"/>
            <p:cNvSpPr/>
            <p:nvPr/>
          </p:nvSpPr>
          <p:spPr>
            <a:xfrm rot="1016176" flipH="1">
              <a:off x="4570230" y="1951576"/>
              <a:ext cx="137809" cy="17630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8" name="Google Shape;5828;p52"/>
          <p:cNvGrpSpPr/>
          <p:nvPr/>
        </p:nvGrpSpPr>
        <p:grpSpPr>
          <a:xfrm>
            <a:off x="6634496" y="-357509"/>
            <a:ext cx="1124383" cy="1096635"/>
            <a:chOff x="6227496" y="1344706"/>
            <a:chExt cx="1124383" cy="1096635"/>
          </a:xfrm>
        </p:grpSpPr>
        <p:sp>
          <p:nvSpPr>
            <p:cNvPr id="5829" name="Google Shape;5829;p52"/>
            <p:cNvSpPr/>
            <p:nvPr/>
          </p:nvSpPr>
          <p:spPr>
            <a:xfrm rot="-8247004">
              <a:off x="6433386" y="1929823"/>
              <a:ext cx="422988" cy="42436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52"/>
            <p:cNvSpPr/>
            <p:nvPr/>
          </p:nvSpPr>
          <p:spPr>
            <a:xfrm rot="-8247004">
              <a:off x="6315292" y="1648291"/>
              <a:ext cx="422988" cy="42436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52"/>
            <p:cNvSpPr/>
            <p:nvPr/>
          </p:nvSpPr>
          <p:spPr>
            <a:xfrm rot="-8247004">
              <a:off x="6741154" y="1924901"/>
              <a:ext cx="424384" cy="42438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52"/>
            <p:cNvSpPr/>
            <p:nvPr/>
          </p:nvSpPr>
          <p:spPr>
            <a:xfrm rot="-8247004">
              <a:off x="6555108" y="1432324"/>
              <a:ext cx="424384" cy="42438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52"/>
            <p:cNvSpPr/>
            <p:nvPr/>
          </p:nvSpPr>
          <p:spPr>
            <a:xfrm rot="-8247004">
              <a:off x="6840348" y="1618546"/>
              <a:ext cx="424384" cy="422988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52"/>
            <p:cNvSpPr/>
            <p:nvPr/>
          </p:nvSpPr>
          <p:spPr>
            <a:xfrm rot="-8247004">
              <a:off x="6693693" y="1814226"/>
              <a:ext cx="203881" cy="203881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52"/>
            <p:cNvSpPr/>
            <p:nvPr/>
          </p:nvSpPr>
          <p:spPr>
            <a:xfrm rot="-8247004">
              <a:off x="6515153" y="1852548"/>
              <a:ext cx="209416" cy="214968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52"/>
            <p:cNvSpPr/>
            <p:nvPr/>
          </p:nvSpPr>
          <p:spPr>
            <a:xfrm rot="-8247004">
              <a:off x="6466706" y="1809703"/>
              <a:ext cx="264899" cy="14477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52"/>
            <p:cNvSpPr/>
            <p:nvPr/>
          </p:nvSpPr>
          <p:spPr>
            <a:xfrm rot="-8247004">
              <a:off x="6508955" y="1801580"/>
              <a:ext cx="285693" cy="6058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52"/>
            <p:cNvSpPr/>
            <p:nvPr/>
          </p:nvSpPr>
          <p:spPr>
            <a:xfrm rot="-8247004">
              <a:off x="6579491" y="1670882"/>
              <a:ext cx="262124" cy="142670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52"/>
            <p:cNvSpPr/>
            <p:nvPr/>
          </p:nvSpPr>
          <p:spPr>
            <a:xfrm rot="-8247004">
              <a:off x="6673543" y="1592842"/>
              <a:ext cx="208037" cy="216348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52"/>
            <p:cNvSpPr/>
            <p:nvPr/>
          </p:nvSpPr>
          <p:spPr>
            <a:xfrm rot="-8247004">
              <a:off x="6770286" y="1602395"/>
              <a:ext cx="141467" cy="264049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52"/>
            <p:cNvSpPr/>
            <p:nvPr/>
          </p:nvSpPr>
          <p:spPr>
            <a:xfrm rot="-8247004">
              <a:off x="6901875" y="1651873"/>
              <a:ext cx="95707" cy="27476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52"/>
            <p:cNvSpPr/>
            <p:nvPr/>
          </p:nvSpPr>
          <p:spPr>
            <a:xfrm rot="-8247004">
              <a:off x="6917670" y="1723557"/>
              <a:ext cx="176140" cy="243175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52"/>
            <p:cNvSpPr/>
            <p:nvPr/>
          </p:nvSpPr>
          <p:spPr>
            <a:xfrm rot="-8247004">
              <a:off x="6865463" y="1823751"/>
              <a:ext cx="238554" cy="184932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52"/>
            <p:cNvSpPr/>
            <p:nvPr/>
          </p:nvSpPr>
          <p:spPr>
            <a:xfrm rot="-8247004">
              <a:off x="6828393" y="1952798"/>
              <a:ext cx="284313" cy="7876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52"/>
            <p:cNvSpPr/>
            <p:nvPr/>
          </p:nvSpPr>
          <p:spPr>
            <a:xfrm rot="-8247004">
              <a:off x="6733794" y="2002334"/>
              <a:ext cx="249641" cy="164186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52"/>
            <p:cNvSpPr/>
            <p:nvPr/>
          </p:nvSpPr>
          <p:spPr>
            <a:xfrm rot="-8247004">
              <a:off x="6682689" y="1976012"/>
              <a:ext cx="166432" cy="250716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52"/>
            <p:cNvSpPr/>
            <p:nvPr/>
          </p:nvSpPr>
          <p:spPr>
            <a:xfrm rot="-8247004">
              <a:off x="6645419" y="1961470"/>
              <a:ext cx="83224" cy="27943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52"/>
            <p:cNvSpPr/>
            <p:nvPr/>
          </p:nvSpPr>
          <p:spPr>
            <a:xfrm rot="-8247004">
              <a:off x="6596984" y="1889650"/>
              <a:ext cx="90156" cy="276997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52"/>
            <p:cNvSpPr/>
            <p:nvPr/>
          </p:nvSpPr>
          <p:spPr>
            <a:xfrm rot="1800040">
              <a:off x="6793483" y="1984753"/>
              <a:ext cx="262122" cy="14266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85" y="1318502"/>
            <a:ext cx="2598896" cy="3465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2" name="Google Shape;4662;p43"/>
          <p:cNvSpPr txBox="1">
            <a:spLocks noGrp="1"/>
          </p:cNvSpPr>
          <p:nvPr>
            <p:ph type="body" idx="1"/>
          </p:nvPr>
        </p:nvSpPr>
        <p:spPr>
          <a:xfrm>
            <a:off x="2667000" y="2891660"/>
            <a:ext cx="3643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 </a:t>
            </a:r>
            <a:endParaRPr dirty="0"/>
          </a:p>
        </p:txBody>
      </p:sp>
      <p:sp>
        <p:nvSpPr>
          <p:cNvPr id="4663" name="Google Shape;4663;p43"/>
          <p:cNvSpPr txBox="1">
            <a:spLocks noGrp="1"/>
          </p:cNvSpPr>
          <p:nvPr>
            <p:ph type="title"/>
          </p:nvPr>
        </p:nvSpPr>
        <p:spPr>
          <a:xfrm>
            <a:off x="713250" y="1698600"/>
            <a:ext cx="7717500" cy="11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Hvala na pažnji!!</a:t>
            </a:r>
            <a:endParaRPr dirty="0"/>
          </a:p>
        </p:txBody>
      </p:sp>
      <p:grpSp>
        <p:nvGrpSpPr>
          <p:cNvPr id="4664" name="Google Shape;4664;p43"/>
          <p:cNvGrpSpPr/>
          <p:nvPr/>
        </p:nvGrpSpPr>
        <p:grpSpPr>
          <a:xfrm>
            <a:off x="244975" y="211272"/>
            <a:ext cx="1859461" cy="1624310"/>
            <a:chOff x="244975" y="211272"/>
            <a:chExt cx="1859461" cy="1624310"/>
          </a:xfrm>
        </p:grpSpPr>
        <p:sp>
          <p:nvSpPr>
            <p:cNvPr id="4665" name="Google Shape;4665;p43"/>
            <p:cNvSpPr/>
            <p:nvPr/>
          </p:nvSpPr>
          <p:spPr>
            <a:xfrm>
              <a:off x="1283597" y="312247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3"/>
            <p:cNvSpPr/>
            <p:nvPr/>
          </p:nvSpPr>
          <p:spPr>
            <a:xfrm>
              <a:off x="1608680" y="461786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3"/>
            <p:cNvSpPr/>
            <p:nvPr/>
          </p:nvSpPr>
          <p:spPr>
            <a:xfrm>
              <a:off x="1020288" y="560926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3"/>
            <p:cNvSpPr/>
            <p:nvPr/>
          </p:nvSpPr>
          <p:spPr>
            <a:xfrm>
              <a:off x="1571296" y="838866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3"/>
            <p:cNvSpPr/>
            <p:nvPr/>
          </p:nvSpPr>
          <p:spPr>
            <a:xfrm>
              <a:off x="1177950" y="905512"/>
              <a:ext cx="497392" cy="495756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3"/>
            <p:cNvSpPr/>
            <p:nvPr/>
          </p:nvSpPr>
          <p:spPr>
            <a:xfrm>
              <a:off x="1577911" y="558856"/>
              <a:ext cx="245443" cy="25194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3"/>
            <p:cNvSpPr/>
            <p:nvPr/>
          </p:nvSpPr>
          <p:spPr>
            <a:xfrm>
              <a:off x="1625036" y="650889"/>
              <a:ext cx="310471" cy="169678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3"/>
            <p:cNvSpPr/>
            <p:nvPr/>
          </p:nvSpPr>
          <p:spPr>
            <a:xfrm>
              <a:off x="1607171" y="785308"/>
              <a:ext cx="334842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3"/>
            <p:cNvSpPr/>
            <p:nvPr/>
          </p:nvSpPr>
          <p:spPr>
            <a:xfrm>
              <a:off x="1641303" y="861187"/>
              <a:ext cx="307217" cy="16721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3"/>
            <p:cNvSpPr/>
            <p:nvPr/>
          </p:nvSpPr>
          <p:spPr>
            <a:xfrm>
              <a:off x="1647790" y="906695"/>
              <a:ext cx="243826" cy="25356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3"/>
            <p:cNvSpPr/>
            <p:nvPr/>
          </p:nvSpPr>
          <p:spPr>
            <a:xfrm>
              <a:off x="1605535" y="900189"/>
              <a:ext cx="165804" cy="30947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3"/>
            <p:cNvSpPr/>
            <p:nvPr/>
          </p:nvSpPr>
          <p:spPr>
            <a:xfrm>
              <a:off x="1495018" y="932703"/>
              <a:ext cx="112172" cy="3220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3"/>
            <p:cNvSpPr/>
            <p:nvPr/>
          </p:nvSpPr>
          <p:spPr>
            <a:xfrm>
              <a:off x="1355221" y="947333"/>
              <a:ext cx="206441" cy="28500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3"/>
            <p:cNvSpPr/>
            <p:nvPr/>
          </p:nvSpPr>
          <p:spPr>
            <a:xfrm>
              <a:off x="1280452" y="903442"/>
              <a:ext cx="279593" cy="216746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3"/>
            <p:cNvSpPr/>
            <p:nvPr/>
          </p:nvSpPr>
          <p:spPr>
            <a:xfrm>
              <a:off x="1205683" y="888812"/>
              <a:ext cx="333225" cy="9231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3"/>
            <p:cNvSpPr/>
            <p:nvPr/>
          </p:nvSpPr>
          <p:spPr>
            <a:xfrm>
              <a:off x="1249574" y="670390"/>
              <a:ext cx="292587" cy="19243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3"/>
            <p:cNvSpPr/>
            <p:nvPr/>
          </p:nvSpPr>
          <p:spPr>
            <a:xfrm>
              <a:off x="1364981" y="531589"/>
              <a:ext cx="195064" cy="293847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3"/>
            <p:cNvSpPr/>
            <p:nvPr/>
          </p:nvSpPr>
          <p:spPr>
            <a:xfrm>
              <a:off x="1482005" y="452419"/>
              <a:ext cx="97542" cy="32750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3"/>
            <p:cNvSpPr/>
            <p:nvPr/>
          </p:nvSpPr>
          <p:spPr>
            <a:xfrm>
              <a:off x="1574657" y="481285"/>
              <a:ext cx="105665" cy="32465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3"/>
            <p:cNvSpPr/>
            <p:nvPr/>
          </p:nvSpPr>
          <p:spPr>
            <a:xfrm rot="10115937">
              <a:off x="1209019" y="754851"/>
              <a:ext cx="307235" cy="1672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3"/>
            <p:cNvSpPr/>
            <p:nvPr/>
          </p:nvSpPr>
          <p:spPr>
            <a:xfrm>
              <a:off x="1464121" y="742526"/>
              <a:ext cx="238955" cy="238955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3"/>
            <p:cNvSpPr/>
            <p:nvPr/>
          </p:nvSpPr>
          <p:spPr>
            <a:xfrm>
              <a:off x="244975" y="211272"/>
              <a:ext cx="721711" cy="69933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3"/>
            <p:cNvSpPr/>
            <p:nvPr/>
          </p:nvSpPr>
          <p:spPr>
            <a:xfrm>
              <a:off x="638133" y="361571"/>
              <a:ext cx="95823" cy="13912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3"/>
            <p:cNvSpPr/>
            <p:nvPr/>
          </p:nvSpPr>
          <p:spPr>
            <a:xfrm>
              <a:off x="647605" y="414916"/>
              <a:ext cx="101084" cy="9419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3"/>
            <p:cNvSpPr/>
            <p:nvPr/>
          </p:nvSpPr>
          <p:spPr>
            <a:xfrm>
              <a:off x="627612" y="371131"/>
              <a:ext cx="52119" cy="12324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3"/>
            <p:cNvSpPr/>
            <p:nvPr/>
          </p:nvSpPr>
          <p:spPr>
            <a:xfrm>
              <a:off x="672345" y="561187"/>
              <a:ext cx="151620" cy="49369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3"/>
            <p:cNvSpPr/>
            <p:nvPr/>
          </p:nvSpPr>
          <p:spPr>
            <a:xfrm>
              <a:off x="666551" y="572766"/>
              <a:ext cx="112141" cy="6777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3"/>
            <p:cNvSpPr/>
            <p:nvPr/>
          </p:nvSpPr>
          <p:spPr>
            <a:xfrm>
              <a:off x="675499" y="548037"/>
              <a:ext cx="121615" cy="205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3"/>
            <p:cNvSpPr/>
            <p:nvPr/>
          </p:nvSpPr>
          <p:spPr>
            <a:xfrm>
              <a:off x="603396" y="620665"/>
              <a:ext cx="20542" cy="15477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3"/>
            <p:cNvSpPr/>
            <p:nvPr/>
          </p:nvSpPr>
          <p:spPr>
            <a:xfrm>
              <a:off x="566553" y="620665"/>
              <a:ext cx="44228" cy="1179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3"/>
            <p:cNvSpPr/>
            <p:nvPr/>
          </p:nvSpPr>
          <p:spPr>
            <a:xfrm>
              <a:off x="598660" y="788032"/>
              <a:ext cx="29492" cy="2896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3"/>
            <p:cNvSpPr/>
            <p:nvPr/>
          </p:nvSpPr>
          <p:spPr>
            <a:xfrm>
              <a:off x="554975" y="751723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3"/>
            <p:cNvSpPr/>
            <p:nvPr/>
          </p:nvSpPr>
          <p:spPr>
            <a:xfrm>
              <a:off x="616557" y="616976"/>
              <a:ext cx="43704" cy="12167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3"/>
            <p:cNvSpPr/>
            <p:nvPr/>
          </p:nvSpPr>
          <p:spPr>
            <a:xfrm>
              <a:off x="653400" y="751723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3"/>
            <p:cNvSpPr/>
            <p:nvPr/>
          </p:nvSpPr>
          <p:spPr>
            <a:xfrm>
              <a:off x="406556" y="572242"/>
              <a:ext cx="141611" cy="64868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3"/>
            <p:cNvSpPr/>
            <p:nvPr/>
          </p:nvSpPr>
          <p:spPr>
            <a:xfrm>
              <a:off x="426025" y="557509"/>
              <a:ext cx="116354" cy="29558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3"/>
            <p:cNvSpPr/>
            <p:nvPr/>
          </p:nvSpPr>
          <p:spPr>
            <a:xfrm>
              <a:off x="369189" y="631720"/>
              <a:ext cx="28957" cy="2948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3"/>
            <p:cNvSpPr/>
            <p:nvPr/>
          </p:nvSpPr>
          <p:spPr>
            <a:xfrm>
              <a:off x="393918" y="575931"/>
              <a:ext cx="18970" cy="18435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3"/>
            <p:cNvSpPr/>
            <p:nvPr/>
          </p:nvSpPr>
          <p:spPr>
            <a:xfrm>
              <a:off x="454977" y="584345"/>
              <a:ext cx="101608" cy="76536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3"/>
            <p:cNvSpPr/>
            <p:nvPr/>
          </p:nvSpPr>
          <p:spPr>
            <a:xfrm>
              <a:off x="431296" y="666457"/>
              <a:ext cx="18959" cy="1843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3"/>
            <p:cNvSpPr/>
            <p:nvPr/>
          </p:nvSpPr>
          <p:spPr>
            <a:xfrm>
              <a:off x="459714" y="384053"/>
              <a:ext cx="111606" cy="12137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3"/>
            <p:cNvSpPr/>
            <p:nvPr/>
          </p:nvSpPr>
          <p:spPr>
            <a:xfrm>
              <a:off x="514978" y="384773"/>
              <a:ext cx="67913" cy="11276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3"/>
            <p:cNvSpPr/>
            <p:nvPr/>
          </p:nvSpPr>
          <p:spPr>
            <a:xfrm>
              <a:off x="453919" y="438859"/>
              <a:ext cx="107928" cy="76558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3"/>
            <p:cNvSpPr/>
            <p:nvPr/>
          </p:nvSpPr>
          <p:spPr>
            <a:xfrm>
              <a:off x="427607" y="418550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3"/>
            <p:cNvSpPr/>
            <p:nvPr/>
          </p:nvSpPr>
          <p:spPr>
            <a:xfrm>
              <a:off x="520790" y="469655"/>
              <a:ext cx="170400" cy="1704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3"/>
            <p:cNvSpPr/>
            <p:nvPr/>
          </p:nvSpPr>
          <p:spPr>
            <a:xfrm rot="-3865970">
              <a:off x="840952" y="612335"/>
              <a:ext cx="29489" cy="2896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3"/>
            <p:cNvSpPr/>
            <p:nvPr/>
          </p:nvSpPr>
          <p:spPr>
            <a:xfrm rot="-3865970">
              <a:off x="787741" y="644060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3"/>
            <p:cNvSpPr/>
            <p:nvPr/>
          </p:nvSpPr>
          <p:spPr>
            <a:xfrm rot="-3865970">
              <a:off x="830206" y="555266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3"/>
            <p:cNvSpPr/>
            <p:nvPr/>
          </p:nvSpPr>
          <p:spPr>
            <a:xfrm>
              <a:off x="728657" y="324346"/>
              <a:ext cx="29492" cy="29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3"/>
            <p:cNvSpPr/>
            <p:nvPr/>
          </p:nvSpPr>
          <p:spPr>
            <a:xfrm>
              <a:off x="670763" y="339079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3"/>
            <p:cNvSpPr/>
            <p:nvPr/>
          </p:nvSpPr>
          <p:spPr>
            <a:xfrm>
              <a:off x="431820" y="349610"/>
              <a:ext cx="28957" cy="2895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3"/>
            <p:cNvSpPr/>
            <p:nvPr/>
          </p:nvSpPr>
          <p:spPr>
            <a:xfrm>
              <a:off x="501817" y="353812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3"/>
            <p:cNvSpPr/>
            <p:nvPr/>
          </p:nvSpPr>
          <p:spPr>
            <a:xfrm>
              <a:off x="537068" y="1110646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3"/>
            <p:cNvSpPr/>
            <p:nvPr/>
          </p:nvSpPr>
          <p:spPr>
            <a:xfrm>
              <a:off x="753470" y="1210194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3"/>
            <p:cNvSpPr/>
            <p:nvPr/>
          </p:nvSpPr>
          <p:spPr>
            <a:xfrm>
              <a:off x="361787" y="1276192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3"/>
            <p:cNvSpPr/>
            <p:nvPr/>
          </p:nvSpPr>
          <p:spPr>
            <a:xfrm>
              <a:off x="728584" y="1461217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3"/>
            <p:cNvSpPr/>
            <p:nvPr/>
          </p:nvSpPr>
          <p:spPr>
            <a:xfrm>
              <a:off x="466740" y="1505583"/>
              <a:ext cx="331088" cy="329999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3"/>
            <p:cNvSpPr/>
            <p:nvPr/>
          </p:nvSpPr>
          <p:spPr>
            <a:xfrm>
              <a:off x="732988" y="1274814"/>
              <a:ext cx="163378" cy="16770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3"/>
            <p:cNvSpPr/>
            <p:nvPr/>
          </p:nvSpPr>
          <p:spPr>
            <a:xfrm>
              <a:off x="764358" y="1336080"/>
              <a:ext cx="206664" cy="112945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3"/>
            <p:cNvSpPr/>
            <p:nvPr/>
          </p:nvSpPr>
          <p:spPr>
            <a:xfrm>
              <a:off x="752466" y="1425563"/>
              <a:ext cx="222887" cy="47266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3"/>
            <p:cNvSpPr/>
            <p:nvPr/>
          </p:nvSpPr>
          <p:spPr>
            <a:xfrm>
              <a:off x="775187" y="1476076"/>
              <a:ext cx="204498" cy="111306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3"/>
            <p:cNvSpPr/>
            <p:nvPr/>
          </p:nvSpPr>
          <p:spPr>
            <a:xfrm>
              <a:off x="779506" y="1506371"/>
              <a:ext cx="162302" cy="168786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3"/>
            <p:cNvSpPr/>
            <p:nvPr/>
          </p:nvSpPr>
          <p:spPr>
            <a:xfrm>
              <a:off x="751377" y="1502040"/>
              <a:ext cx="110367" cy="206000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3"/>
            <p:cNvSpPr/>
            <p:nvPr/>
          </p:nvSpPr>
          <p:spPr>
            <a:xfrm>
              <a:off x="677807" y="1523684"/>
              <a:ext cx="74667" cy="214362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3"/>
            <p:cNvSpPr/>
            <p:nvPr/>
          </p:nvSpPr>
          <p:spPr>
            <a:xfrm>
              <a:off x="584747" y="1533424"/>
              <a:ext cx="137417" cy="189715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3"/>
            <p:cNvSpPr/>
            <p:nvPr/>
          </p:nvSpPr>
          <p:spPr>
            <a:xfrm>
              <a:off x="534974" y="1504205"/>
              <a:ext cx="186110" cy="14427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3"/>
            <p:cNvSpPr/>
            <p:nvPr/>
          </p:nvSpPr>
          <p:spPr>
            <a:xfrm>
              <a:off x="485202" y="1494466"/>
              <a:ext cx="221810" cy="6144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3"/>
            <p:cNvSpPr/>
            <p:nvPr/>
          </p:nvSpPr>
          <p:spPr>
            <a:xfrm>
              <a:off x="514419" y="1349062"/>
              <a:ext cx="194760" cy="12809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3"/>
            <p:cNvSpPr/>
            <p:nvPr/>
          </p:nvSpPr>
          <p:spPr>
            <a:xfrm>
              <a:off x="591244" y="1256662"/>
              <a:ext cx="129844" cy="195598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3"/>
            <p:cNvSpPr/>
            <p:nvPr/>
          </p:nvSpPr>
          <p:spPr>
            <a:xfrm>
              <a:off x="669145" y="1203959"/>
              <a:ext cx="64928" cy="218005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3"/>
            <p:cNvSpPr/>
            <p:nvPr/>
          </p:nvSpPr>
          <p:spPr>
            <a:xfrm>
              <a:off x="730822" y="1223175"/>
              <a:ext cx="70336" cy="21610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3"/>
            <p:cNvSpPr/>
            <p:nvPr/>
          </p:nvSpPr>
          <p:spPr>
            <a:xfrm rot="10115884">
              <a:off x="487411" y="1405287"/>
              <a:ext cx="204532" cy="1113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3"/>
            <p:cNvSpPr/>
            <p:nvPr/>
          </p:nvSpPr>
          <p:spPr>
            <a:xfrm>
              <a:off x="657240" y="1397084"/>
              <a:ext cx="159060" cy="159060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8" name="Google Shape;4738;p43"/>
          <p:cNvGrpSpPr/>
          <p:nvPr/>
        </p:nvGrpSpPr>
        <p:grpSpPr>
          <a:xfrm>
            <a:off x="7182700" y="3239472"/>
            <a:ext cx="1859461" cy="1624310"/>
            <a:chOff x="471600" y="1413747"/>
            <a:chExt cx="1859461" cy="1624310"/>
          </a:xfrm>
        </p:grpSpPr>
        <p:sp>
          <p:nvSpPr>
            <p:cNvPr id="4739" name="Google Shape;4739;p43"/>
            <p:cNvSpPr/>
            <p:nvPr/>
          </p:nvSpPr>
          <p:spPr>
            <a:xfrm rot="10800000">
              <a:off x="796684" y="2439709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3"/>
            <p:cNvSpPr/>
            <p:nvPr/>
          </p:nvSpPr>
          <p:spPr>
            <a:xfrm rot="10800000">
              <a:off x="471600" y="2290170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3"/>
            <p:cNvSpPr/>
            <p:nvPr/>
          </p:nvSpPr>
          <p:spPr>
            <a:xfrm rot="10800000">
              <a:off x="1058356" y="2191011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3"/>
            <p:cNvSpPr/>
            <p:nvPr/>
          </p:nvSpPr>
          <p:spPr>
            <a:xfrm rot="10800000">
              <a:off x="507349" y="1913071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3"/>
            <p:cNvSpPr/>
            <p:nvPr/>
          </p:nvSpPr>
          <p:spPr>
            <a:xfrm rot="10800000">
              <a:off x="900695" y="1848061"/>
              <a:ext cx="497392" cy="495756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3"/>
            <p:cNvSpPr/>
            <p:nvPr/>
          </p:nvSpPr>
          <p:spPr>
            <a:xfrm rot="10800000">
              <a:off x="752683" y="2438524"/>
              <a:ext cx="245443" cy="25194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3"/>
            <p:cNvSpPr/>
            <p:nvPr/>
          </p:nvSpPr>
          <p:spPr>
            <a:xfrm rot="10800000">
              <a:off x="640530" y="2428763"/>
              <a:ext cx="310471" cy="169678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3"/>
            <p:cNvSpPr/>
            <p:nvPr/>
          </p:nvSpPr>
          <p:spPr>
            <a:xfrm rot="10800000">
              <a:off x="634024" y="2393014"/>
              <a:ext cx="334842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3"/>
            <p:cNvSpPr/>
            <p:nvPr/>
          </p:nvSpPr>
          <p:spPr>
            <a:xfrm rot="10800000">
              <a:off x="627517" y="2220929"/>
              <a:ext cx="307217" cy="16721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3"/>
            <p:cNvSpPr/>
            <p:nvPr/>
          </p:nvSpPr>
          <p:spPr>
            <a:xfrm rot="10800000">
              <a:off x="684421" y="2089068"/>
              <a:ext cx="243826" cy="25356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3"/>
            <p:cNvSpPr/>
            <p:nvPr/>
          </p:nvSpPr>
          <p:spPr>
            <a:xfrm rot="10800000">
              <a:off x="804698" y="2039667"/>
              <a:ext cx="165804" cy="30947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3"/>
            <p:cNvSpPr/>
            <p:nvPr/>
          </p:nvSpPr>
          <p:spPr>
            <a:xfrm rot="10800000">
              <a:off x="968847" y="1994591"/>
              <a:ext cx="112172" cy="3220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3"/>
            <p:cNvSpPr/>
            <p:nvPr/>
          </p:nvSpPr>
          <p:spPr>
            <a:xfrm rot="10800000">
              <a:off x="1014375" y="2016988"/>
              <a:ext cx="206441" cy="28500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3"/>
            <p:cNvSpPr/>
            <p:nvPr/>
          </p:nvSpPr>
          <p:spPr>
            <a:xfrm rot="10800000">
              <a:off x="1015992" y="2129141"/>
              <a:ext cx="279593" cy="216746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3"/>
            <p:cNvSpPr/>
            <p:nvPr/>
          </p:nvSpPr>
          <p:spPr>
            <a:xfrm rot="10800000">
              <a:off x="1037129" y="2268204"/>
              <a:ext cx="333225" cy="9231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3"/>
            <p:cNvSpPr/>
            <p:nvPr/>
          </p:nvSpPr>
          <p:spPr>
            <a:xfrm rot="10800000">
              <a:off x="1033876" y="2386508"/>
              <a:ext cx="292587" cy="19243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3"/>
            <p:cNvSpPr/>
            <p:nvPr/>
          </p:nvSpPr>
          <p:spPr>
            <a:xfrm rot="10800000">
              <a:off x="1015992" y="2423894"/>
              <a:ext cx="195064" cy="293847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3"/>
            <p:cNvSpPr/>
            <p:nvPr/>
          </p:nvSpPr>
          <p:spPr>
            <a:xfrm rot="10800000">
              <a:off x="996490" y="2469402"/>
              <a:ext cx="97542" cy="32750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3"/>
            <p:cNvSpPr/>
            <p:nvPr/>
          </p:nvSpPr>
          <p:spPr>
            <a:xfrm rot="10800000">
              <a:off x="895714" y="2443395"/>
              <a:ext cx="105665" cy="32465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3"/>
            <p:cNvSpPr/>
            <p:nvPr/>
          </p:nvSpPr>
          <p:spPr>
            <a:xfrm rot="-684063">
              <a:off x="1059783" y="2327255"/>
              <a:ext cx="307235" cy="1672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3"/>
            <p:cNvSpPr/>
            <p:nvPr/>
          </p:nvSpPr>
          <p:spPr>
            <a:xfrm rot="10800000">
              <a:off x="872961" y="2267848"/>
              <a:ext cx="238955" cy="238955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3"/>
            <p:cNvSpPr/>
            <p:nvPr/>
          </p:nvSpPr>
          <p:spPr>
            <a:xfrm rot="10800000">
              <a:off x="1609351" y="2338722"/>
              <a:ext cx="721711" cy="69933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3"/>
            <p:cNvSpPr/>
            <p:nvPr/>
          </p:nvSpPr>
          <p:spPr>
            <a:xfrm rot="10800000">
              <a:off x="1842081" y="2748636"/>
              <a:ext cx="95823" cy="13912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3"/>
            <p:cNvSpPr/>
            <p:nvPr/>
          </p:nvSpPr>
          <p:spPr>
            <a:xfrm rot="10800000">
              <a:off x="1827348" y="2740218"/>
              <a:ext cx="101084" cy="9419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3"/>
            <p:cNvSpPr/>
            <p:nvPr/>
          </p:nvSpPr>
          <p:spPr>
            <a:xfrm rot="10800000">
              <a:off x="1896305" y="2754957"/>
              <a:ext cx="52119" cy="12324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3"/>
            <p:cNvSpPr/>
            <p:nvPr/>
          </p:nvSpPr>
          <p:spPr>
            <a:xfrm rot="10800000">
              <a:off x="1752071" y="2638774"/>
              <a:ext cx="151620" cy="49369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3"/>
            <p:cNvSpPr/>
            <p:nvPr/>
          </p:nvSpPr>
          <p:spPr>
            <a:xfrm rot="10800000">
              <a:off x="1797346" y="2608792"/>
              <a:ext cx="112141" cy="6777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3"/>
            <p:cNvSpPr/>
            <p:nvPr/>
          </p:nvSpPr>
          <p:spPr>
            <a:xfrm rot="10800000">
              <a:off x="1778923" y="2680718"/>
              <a:ext cx="121615" cy="205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3"/>
            <p:cNvSpPr/>
            <p:nvPr/>
          </p:nvSpPr>
          <p:spPr>
            <a:xfrm rot="10800000">
              <a:off x="1952099" y="2473890"/>
              <a:ext cx="20542" cy="15477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3"/>
            <p:cNvSpPr/>
            <p:nvPr/>
          </p:nvSpPr>
          <p:spPr>
            <a:xfrm rot="10800000">
              <a:off x="1965256" y="2510717"/>
              <a:ext cx="44228" cy="1179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3"/>
            <p:cNvSpPr/>
            <p:nvPr/>
          </p:nvSpPr>
          <p:spPr>
            <a:xfrm rot="10800000">
              <a:off x="1947885" y="2432329"/>
              <a:ext cx="29492" cy="2896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3"/>
            <p:cNvSpPr/>
            <p:nvPr/>
          </p:nvSpPr>
          <p:spPr>
            <a:xfrm rot="10800000">
              <a:off x="2002627" y="2479171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3"/>
            <p:cNvSpPr/>
            <p:nvPr/>
          </p:nvSpPr>
          <p:spPr>
            <a:xfrm rot="10800000">
              <a:off x="1915776" y="2510684"/>
              <a:ext cx="43704" cy="12167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3"/>
            <p:cNvSpPr/>
            <p:nvPr/>
          </p:nvSpPr>
          <p:spPr>
            <a:xfrm rot="10800000">
              <a:off x="1904201" y="2479171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3"/>
            <p:cNvSpPr/>
            <p:nvPr/>
          </p:nvSpPr>
          <p:spPr>
            <a:xfrm rot="10800000">
              <a:off x="2027870" y="2612219"/>
              <a:ext cx="141611" cy="64868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3"/>
            <p:cNvSpPr/>
            <p:nvPr/>
          </p:nvSpPr>
          <p:spPr>
            <a:xfrm rot="10800000">
              <a:off x="2033658" y="2662262"/>
              <a:ext cx="116354" cy="29558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3"/>
            <p:cNvSpPr/>
            <p:nvPr/>
          </p:nvSpPr>
          <p:spPr>
            <a:xfrm rot="10800000">
              <a:off x="2177890" y="2588128"/>
              <a:ext cx="28957" cy="2948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3"/>
            <p:cNvSpPr/>
            <p:nvPr/>
          </p:nvSpPr>
          <p:spPr>
            <a:xfrm rot="10800000">
              <a:off x="2163148" y="2654963"/>
              <a:ext cx="18970" cy="18435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3"/>
            <p:cNvSpPr/>
            <p:nvPr/>
          </p:nvSpPr>
          <p:spPr>
            <a:xfrm rot="10800000">
              <a:off x="2019452" y="2588448"/>
              <a:ext cx="101608" cy="76536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3"/>
            <p:cNvSpPr/>
            <p:nvPr/>
          </p:nvSpPr>
          <p:spPr>
            <a:xfrm rot="10800000">
              <a:off x="2125782" y="2564437"/>
              <a:ext cx="18959" cy="1843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3"/>
            <p:cNvSpPr/>
            <p:nvPr/>
          </p:nvSpPr>
          <p:spPr>
            <a:xfrm rot="10800000">
              <a:off x="2004717" y="2743902"/>
              <a:ext cx="111606" cy="12137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3"/>
            <p:cNvSpPr/>
            <p:nvPr/>
          </p:nvSpPr>
          <p:spPr>
            <a:xfrm rot="10800000">
              <a:off x="1993146" y="2751794"/>
              <a:ext cx="67913" cy="11276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3"/>
            <p:cNvSpPr/>
            <p:nvPr/>
          </p:nvSpPr>
          <p:spPr>
            <a:xfrm rot="10800000">
              <a:off x="2014191" y="2733912"/>
              <a:ext cx="107928" cy="76558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3"/>
            <p:cNvSpPr/>
            <p:nvPr/>
          </p:nvSpPr>
          <p:spPr>
            <a:xfrm rot="10800000">
              <a:off x="2129994" y="2812344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3"/>
            <p:cNvSpPr/>
            <p:nvPr/>
          </p:nvSpPr>
          <p:spPr>
            <a:xfrm rot="10800000">
              <a:off x="1884847" y="2609274"/>
              <a:ext cx="170400" cy="1704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3"/>
            <p:cNvSpPr/>
            <p:nvPr/>
          </p:nvSpPr>
          <p:spPr>
            <a:xfrm rot="6934030">
              <a:off x="1705596" y="2608030"/>
              <a:ext cx="29489" cy="2896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3"/>
            <p:cNvSpPr/>
            <p:nvPr/>
          </p:nvSpPr>
          <p:spPr>
            <a:xfrm rot="6934030">
              <a:off x="1769863" y="2586837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3"/>
            <p:cNvSpPr/>
            <p:nvPr/>
          </p:nvSpPr>
          <p:spPr>
            <a:xfrm rot="6934030">
              <a:off x="1727398" y="2675630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43"/>
            <p:cNvSpPr/>
            <p:nvPr/>
          </p:nvSpPr>
          <p:spPr>
            <a:xfrm rot="10800000">
              <a:off x="1817887" y="2895502"/>
              <a:ext cx="29492" cy="29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43"/>
            <p:cNvSpPr/>
            <p:nvPr/>
          </p:nvSpPr>
          <p:spPr>
            <a:xfrm rot="10800000">
              <a:off x="1886838" y="2891815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3"/>
            <p:cNvSpPr/>
            <p:nvPr/>
          </p:nvSpPr>
          <p:spPr>
            <a:xfrm rot="10800000">
              <a:off x="2115260" y="2870762"/>
              <a:ext cx="28957" cy="2895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3"/>
            <p:cNvSpPr/>
            <p:nvPr/>
          </p:nvSpPr>
          <p:spPr>
            <a:xfrm rot="10800000">
              <a:off x="2055785" y="2877082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3"/>
            <p:cNvSpPr/>
            <p:nvPr/>
          </p:nvSpPr>
          <p:spPr>
            <a:xfrm rot="10800000">
              <a:off x="1708970" y="1807608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3"/>
            <p:cNvSpPr/>
            <p:nvPr/>
          </p:nvSpPr>
          <p:spPr>
            <a:xfrm rot="10800000">
              <a:off x="1492568" y="1708060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3"/>
            <p:cNvSpPr/>
            <p:nvPr/>
          </p:nvSpPr>
          <p:spPr>
            <a:xfrm rot="10800000">
              <a:off x="1883162" y="1642049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3"/>
            <p:cNvSpPr/>
            <p:nvPr/>
          </p:nvSpPr>
          <p:spPr>
            <a:xfrm rot="10800000">
              <a:off x="1516365" y="1457024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3"/>
            <p:cNvSpPr/>
            <p:nvPr/>
          </p:nvSpPr>
          <p:spPr>
            <a:xfrm rot="10800000">
              <a:off x="1778209" y="1413747"/>
              <a:ext cx="331088" cy="329999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3"/>
            <p:cNvSpPr/>
            <p:nvPr/>
          </p:nvSpPr>
          <p:spPr>
            <a:xfrm rot="10800000">
              <a:off x="1679671" y="1806806"/>
              <a:ext cx="163378" cy="16770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3"/>
            <p:cNvSpPr/>
            <p:nvPr/>
          </p:nvSpPr>
          <p:spPr>
            <a:xfrm rot="10800000">
              <a:off x="1605014" y="1800304"/>
              <a:ext cx="206664" cy="112945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3"/>
            <p:cNvSpPr/>
            <p:nvPr/>
          </p:nvSpPr>
          <p:spPr>
            <a:xfrm rot="10800000">
              <a:off x="1600684" y="1776500"/>
              <a:ext cx="222887" cy="47266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3"/>
            <p:cNvSpPr/>
            <p:nvPr/>
          </p:nvSpPr>
          <p:spPr>
            <a:xfrm rot="10800000">
              <a:off x="1596352" y="1661948"/>
              <a:ext cx="204498" cy="111306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3"/>
            <p:cNvSpPr/>
            <p:nvPr/>
          </p:nvSpPr>
          <p:spPr>
            <a:xfrm rot="10800000">
              <a:off x="1634229" y="1574173"/>
              <a:ext cx="162302" cy="168786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3"/>
            <p:cNvSpPr/>
            <p:nvPr/>
          </p:nvSpPr>
          <p:spPr>
            <a:xfrm rot="10800000">
              <a:off x="1714293" y="1541290"/>
              <a:ext cx="110367" cy="206000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3"/>
            <p:cNvSpPr/>
            <p:nvPr/>
          </p:nvSpPr>
          <p:spPr>
            <a:xfrm rot="10800000">
              <a:off x="1823563" y="1511283"/>
              <a:ext cx="74667" cy="214362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3"/>
            <p:cNvSpPr/>
            <p:nvPr/>
          </p:nvSpPr>
          <p:spPr>
            <a:xfrm rot="10800000">
              <a:off x="1853873" y="1526191"/>
              <a:ext cx="137417" cy="189715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3"/>
            <p:cNvSpPr/>
            <p:nvPr/>
          </p:nvSpPr>
          <p:spPr>
            <a:xfrm rot="10800000">
              <a:off x="1854952" y="1600848"/>
              <a:ext cx="186110" cy="14427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3"/>
            <p:cNvSpPr/>
            <p:nvPr/>
          </p:nvSpPr>
          <p:spPr>
            <a:xfrm rot="10800000">
              <a:off x="1869025" y="1693415"/>
              <a:ext cx="221810" cy="6144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3"/>
            <p:cNvSpPr/>
            <p:nvPr/>
          </p:nvSpPr>
          <p:spPr>
            <a:xfrm rot="10800000">
              <a:off x="1866858" y="1772176"/>
              <a:ext cx="194760" cy="12809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3"/>
            <p:cNvSpPr/>
            <p:nvPr/>
          </p:nvSpPr>
          <p:spPr>
            <a:xfrm rot="10800000">
              <a:off x="1854949" y="1797069"/>
              <a:ext cx="129844" cy="195598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3"/>
            <p:cNvSpPr/>
            <p:nvPr/>
          </p:nvSpPr>
          <p:spPr>
            <a:xfrm rot="10800000">
              <a:off x="1841964" y="1827366"/>
              <a:ext cx="64928" cy="218005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3"/>
            <p:cNvSpPr/>
            <p:nvPr/>
          </p:nvSpPr>
          <p:spPr>
            <a:xfrm rot="10800000">
              <a:off x="1774879" y="1810052"/>
              <a:ext cx="70336" cy="21610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3"/>
            <p:cNvSpPr/>
            <p:nvPr/>
          </p:nvSpPr>
          <p:spPr>
            <a:xfrm rot="-684116">
              <a:off x="1884094" y="1732718"/>
              <a:ext cx="204532" cy="1113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3"/>
            <p:cNvSpPr/>
            <p:nvPr/>
          </p:nvSpPr>
          <p:spPr>
            <a:xfrm rot="10800000">
              <a:off x="1759737" y="1693186"/>
              <a:ext cx="159060" cy="159060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7746;p67"/>
          <p:cNvGrpSpPr/>
          <p:nvPr/>
        </p:nvGrpSpPr>
        <p:grpSpPr>
          <a:xfrm>
            <a:off x="6553200" y="2190750"/>
            <a:ext cx="381000" cy="403649"/>
            <a:chOff x="4929875" y="2065025"/>
            <a:chExt cx="49625" cy="44025"/>
          </a:xfrm>
          <a:solidFill>
            <a:schemeClr val="tx1"/>
          </a:solidFill>
        </p:grpSpPr>
        <p:sp>
          <p:nvSpPr>
            <p:cNvPr id="153" name="Google Shape;7747;p67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48;p67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7746;p67"/>
          <p:cNvGrpSpPr/>
          <p:nvPr/>
        </p:nvGrpSpPr>
        <p:grpSpPr>
          <a:xfrm rot="10800000">
            <a:off x="2209800" y="2190750"/>
            <a:ext cx="441217" cy="403648"/>
            <a:chOff x="4929875" y="2065025"/>
            <a:chExt cx="49625" cy="44025"/>
          </a:xfrm>
          <a:solidFill>
            <a:schemeClr val="tx1"/>
          </a:solidFill>
        </p:grpSpPr>
        <p:sp>
          <p:nvSpPr>
            <p:cNvPr id="156" name="Google Shape;7747;p67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8;p67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 dir="u"/>
      </p:transition>
    </mc:Choice>
    <mc:Fallback xmlns="">
      <p:transition spd="slow"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32"/>
          <p:cNvSpPr txBox="1">
            <a:spLocks noGrp="1"/>
          </p:cNvSpPr>
          <p:nvPr>
            <p:ph type="subTitle" idx="2"/>
          </p:nvPr>
        </p:nvSpPr>
        <p:spPr>
          <a:xfrm>
            <a:off x="315647" y="1997938"/>
            <a:ext cx="4922147" cy="260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biljke: </a:t>
            </a:r>
            <a:r>
              <a:rPr lang="sr-Latn-RS" sz="2400" b="1" dirty="0" smtClean="0">
                <a:latin typeface="Big Shoulders Text Light" charset="0"/>
              </a:rPr>
              <a:t>Maslačak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Porodica: </a:t>
            </a:r>
            <a:r>
              <a:rPr lang="sr-Latn-RS" sz="2400" b="1" dirty="0" smtClean="0">
                <a:latin typeface="Big Shoulders Text Light" charset="0"/>
              </a:rPr>
              <a:t>Glavočike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Mesto: </a:t>
            </a:r>
            <a:r>
              <a:rPr lang="sr-Latn-RS" sz="2400" b="1" dirty="0" smtClean="0">
                <a:latin typeface="Big Shoulders Text Light" charset="0"/>
              </a:rPr>
              <a:t>Žitkovac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Opis staništa: </a:t>
            </a:r>
            <a:r>
              <a:rPr lang="sr-Latn-RS" sz="2400" b="1" dirty="0" smtClean="0">
                <a:latin typeface="Big Shoulders Text Light" charset="0"/>
              </a:rPr>
              <a:t>dvorište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Datum: </a:t>
            </a:r>
            <a:r>
              <a:rPr lang="sr-Latn-RS" sz="2400" b="1" dirty="0" smtClean="0">
                <a:latin typeface="Big Shoulders Text Light" charset="0"/>
              </a:rPr>
              <a:t>april 2021.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Ime: </a:t>
            </a:r>
            <a:r>
              <a:rPr lang="sr-Latn-RS" sz="2400" b="1" dirty="0" smtClean="0">
                <a:latin typeface="Big Shoulders Text Light" charset="0"/>
              </a:rPr>
              <a:t>Milica Kostić, Sara Stanković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sr-Latn-RS" sz="4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7" name="Google Shape;2247;p32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/>
              <a:t>Maslačak</a:t>
            </a:r>
            <a:endParaRPr sz="6000" dirty="0"/>
          </a:p>
        </p:txBody>
      </p:sp>
      <p:grpSp>
        <p:nvGrpSpPr>
          <p:cNvPr id="2255" name="Google Shape;2255;p32"/>
          <p:cNvGrpSpPr/>
          <p:nvPr/>
        </p:nvGrpSpPr>
        <p:grpSpPr>
          <a:xfrm>
            <a:off x="7618051" y="242049"/>
            <a:ext cx="920900" cy="892509"/>
            <a:chOff x="7618051" y="242049"/>
            <a:chExt cx="920900" cy="892509"/>
          </a:xfrm>
        </p:grpSpPr>
        <p:sp>
          <p:nvSpPr>
            <p:cNvPr id="2256" name="Google Shape;2256;p32"/>
            <p:cNvSpPr/>
            <p:nvPr/>
          </p:nvSpPr>
          <p:spPr>
            <a:xfrm>
              <a:off x="7618051" y="24204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8119802" y="43386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8131891" y="50194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8235330" y="38635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8106376" y="44606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8161445" y="40515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2"/>
            <p:cNvSpPr/>
            <p:nvPr/>
          </p:nvSpPr>
          <p:spPr>
            <a:xfrm>
              <a:off x="8163464" y="68861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2"/>
            <p:cNvSpPr/>
            <p:nvPr/>
          </p:nvSpPr>
          <p:spPr>
            <a:xfrm>
              <a:off x="8156069" y="70339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8167489" y="67183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8075471" y="76452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8028451" y="76452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8069426" y="97811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8013674" y="93178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2"/>
            <p:cNvSpPr/>
            <p:nvPr/>
          </p:nvSpPr>
          <p:spPr>
            <a:xfrm>
              <a:off x="8092267" y="75981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2"/>
            <p:cNvSpPr/>
            <p:nvPr/>
          </p:nvSpPr>
          <p:spPr>
            <a:xfrm>
              <a:off x="8139286" y="93178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7824261" y="70272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7849107" y="68392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7776573" y="77863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7808133" y="70743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7886057" y="71817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2"/>
            <p:cNvSpPr/>
            <p:nvPr/>
          </p:nvSpPr>
          <p:spPr>
            <a:xfrm>
              <a:off x="7855834" y="82296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2"/>
            <p:cNvSpPr/>
            <p:nvPr/>
          </p:nvSpPr>
          <p:spPr>
            <a:xfrm>
              <a:off x="7892102" y="46255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2"/>
            <p:cNvSpPr/>
            <p:nvPr/>
          </p:nvSpPr>
          <p:spPr>
            <a:xfrm>
              <a:off x="7962630" y="46347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2"/>
            <p:cNvSpPr/>
            <p:nvPr/>
          </p:nvSpPr>
          <p:spPr>
            <a:xfrm>
              <a:off x="7856503" y="41859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2"/>
            <p:cNvSpPr/>
            <p:nvPr/>
          </p:nvSpPr>
          <p:spPr>
            <a:xfrm>
              <a:off x="7945834" y="42396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2"/>
            <p:cNvSpPr/>
            <p:nvPr/>
          </p:nvSpPr>
          <p:spPr>
            <a:xfrm>
              <a:off x="7884706" y="53249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2"/>
            <p:cNvSpPr/>
            <p:nvPr/>
          </p:nvSpPr>
          <p:spPr>
            <a:xfrm>
              <a:off x="7851127" y="50658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2"/>
            <p:cNvSpPr/>
            <p:nvPr/>
          </p:nvSpPr>
          <p:spPr>
            <a:xfrm>
              <a:off x="7970048" y="571802"/>
              <a:ext cx="216900" cy="21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2"/>
            <p:cNvSpPr/>
            <p:nvPr/>
          </p:nvSpPr>
          <p:spPr>
            <a:xfrm rot="-3865991">
              <a:off x="8378644" y="75389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2"/>
            <p:cNvSpPr/>
            <p:nvPr/>
          </p:nvSpPr>
          <p:spPr>
            <a:xfrm rot="-3865991">
              <a:off x="8310735" y="79438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2"/>
            <p:cNvSpPr/>
            <p:nvPr/>
          </p:nvSpPr>
          <p:spPr>
            <a:xfrm rot="-3865991">
              <a:off x="8364928" y="68106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32"/>
          <p:cNvGrpSpPr/>
          <p:nvPr/>
        </p:nvGrpSpPr>
        <p:grpSpPr>
          <a:xfrm>
            <a:off x="8250290" y="987601"/>
            <a:ext cx="481857" cy="467078"/>
            <a:chOff x="7669415" y="491701"/>
            <a:chExt cx="481857" cy="467078"/>
          </a:xfrm>
        </p:grpSpPr>
        <p:sp>
          <p:nvSpPr>
            <p:cNvPr id="2288" name="Google Shape;2288;p32"/>
            <p:cNvSpPr/>
            <p:nvPr/>
          </p:nvSpPr>
          <p:spPr>
            <a:xfrm rot="10800000" flipH="1">
              <a:off x="7669415" y="491701"/>
              <a:ext cx="481857" cy="467078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2"/>
            <p:cNvSpPr/>
            <p:nvPr/>
          </p:nvSpPr>
          <p:spPr>
            <a:xfrm rot="10800000" flipH="1">
              <a:off x="7932025" y="765468"/>
              <a:ext cx="63977" cy="92918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2"/>
            <p:cNvSpPr/>
            <p:nvPr/>
          </p:nvSpPr>
          <p:spPr>
            <a:xfrm rot="10800000" flipH="1">
              <a:off x="7938352" y="759843"/>
              <a:ext cx="67490" cy="62913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2"/>
            <p:cNvSpPr/>
            <p:nvPr/>
          </p:nvSpPr>
          <p:spPr>
            <a:xfrm rot="10800000" flipH="1">
              <a:off x="7992491" y="863561"/>
              <a:ext cx="19691" cy="1969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2"/>
            <p:cNvSpPr/>
            <p:nvPr/>
          </p:nvSpPr>
          <p:spPr>
            <a:xfrm rot="10800000" flipH="1">
              <a:off x="7924998" y="769690"/>
              <a:ext cx="34798" cy="8231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2"/>
            <p:cNvSpPr/>
            <p:nvPr/>
          </p:nvSpPr>
          <p:spPr>
            <a:xfrm rot="10800000" flipH="1">
              <a:off x="7953821" y="861098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2"/>
            <p:cNvSpPr/>
            <p:nvPr/>
          </p:nvSpPr>
          <p:spPr>
            <a:xfrm rot="10800000" flipH="1">
              <a:off x="7954878" y="692081"/>
              <a:ext cx="101231" cy="32973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2"/>
            <p:cNvSpPr/>
            <p:nvPr/>
          </p:nvSpPr>
          <p:spPr>
            <a:xfrm rot="10800000" flipH="1">
              <a:off x="7951007" y="672056"/>
              <a:ext cx="74872" cy="45264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2"/>
            <p:cNvSpPr/>
            <p:nvPr/>
          </p:nvSpPr>
          <p:spPr>
            <a:xfrm rot="10800000" flipH="1">
              <a:off x="7956984" y="720096"/>
              <a:ext cx="81197" cy="13742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2"/>
            <p:cNvSpPr/>
            <p:nvPr/>
          </p:nvSpPr>
          <p:spPr>
            <a:xfrm rot="10800000" flipH="1">
              <a:off x="7908823" y="581953"/>
              <a:ext cx="13715" cy="103372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2"/>
            <p:cNvSpPr/>
            <p:nvPr/>
          </p:nvSpPr>
          <p:spPr>
            <a:xfrm rot="10800000" flipH="1">
              <a:off x="7884213" y="606549"/>
              <a:ext cx="29529" cy="78776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2"/>
            <p:cNvSpPr/>
            <p:nvPr/>
          </p:nvSpPr>
          <p:spPr>
            <a:xfrm rot="10800000" flipH="1">
              <a:off x="7905659" y="554185"/>
              <a:ext cx="19691" cy="1934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2"/>
            <p:cNvSpPr/>
            <p:nvPr/>
          </p:nvSpPr>
          <p:spPr>
            <a:xfrm rot="10800000" flipH="1">
              <a:off x="7876479" y="585472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2"/>
            <p:cNvSpPr/>
            <p:nvPr/>
          </p:nvSpPr>
          <p:spPr>
            <a:xfrm rot="10800000" flipH="1">
              <a:off x="7917614" y="606527"/>
              <a:ext cx="29179" cy="81262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2"/>
            <p:cNvSpPr/>
            <p:nvPr/>
          </p:nvSpPr>
          <p:spPr>
            <a:xfrm rot="10800000" flipH="1">
              <a:off x="7942223" y="585472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2"/>
            <p:cNvSpPr/>
            <p:nvPr/>
          </p:nvSpPr>
          <p:spPr>
            <a:xfrm rot="10800000" flipH="1">
              <a:off x="7777342" y="674345"/>
              <a:ext cx="94548" cy="43324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2"/>
            <p:cNvSpPr/>
            <p:nvPr/>
          </p:nvSpPr>
          <p:spPr>
            <a:xfrm rot="10800000" flipH="1">
              <a:off x="7790347" y="707769"/>
              <a:ext cx="77685" cy="19741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2"/>
            <p:cNvSpPr/>
            <p:nvPr/>
          </p:nvSpPr>
          <p:spPr>
            <a:xfrm rot="10800000" flipH="1">
              <a:off x="7752383" y="658251"/>
              <a:ext cx="19334" cy="19690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2"/>
            <p:cNvSpPr/>
            <p:nvPr/>
          </p:nvSpPr>
          <p:spPr>
            <a:xfrm rot="10800000" flipH="1">
              <a:off x="7768901" y="702892"/>
              <a:ext cx="12666" cy="12313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2"/>
            <p:cNvSpPr/>
            <p:nvPr/>
          </p:nvSpPr>
          <p:spPr>
            <a:xfrm rot="10800000" flipH="1">
              <a:off x="7809686" y="658467"/>
              <a:ext cx="67839" cy="5111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2"/>
            <p:cNvSpPr/>
            <p:nvPr/>
          </p:nvSpPr>
          <p:spPr>
            <a:xfrm rot="10800000" flipH="1">
              <a:off x="7793868" y="642425"/>
              <a:ext cx="12658" cy="1231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2"/>
            <p:cNvSpPr/>
            <p:nvPr/>
          </p:nvSpPr>
          <p:spPr>
            <a:xfrm rot="10800000" flipH="1">
              <a:off x="7812850" y="762305"/>
              <a:ext cx="74515" cy="8106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2"/>
            <p:cNvSpPr/>
            <p:nvPr/>
          </p:nvSpPr>
          <p:spPr>
            <a:xfrm rot="10800000" flipH="1">
              <a:off x="7849763" y="767576"/>
              <a:ext cx="45343" cy="7531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2"/>
            <p:cNvSpPr/>
            <p:nvPr/>
          </p:nvSpPr>
          <p:spPr>
            <a:xfrm rot="10800000" flipH="1">
              <a:off x="7794218" y="847036"/>
              <a:ext cx="19334" cy="19340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2"/>
            <p:cNvSpPr/>
            <p:nvPr/>
          </p:nvSpPr>
          <p:spPr>
            <a:xfrm rot="10800000" flipH="1">
              <a:off x="7840972" y="851257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2"/>
            <p:cNvSpPr/>
            <p:nvPr/>
          </p:nvSpPr>
          <p:spPr>
            <a:xfrm rot="10800000" flipH="1">
              <a:off x="7808979" y="755630"/>
              <a:ext cx="72059" cy="51132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2"/>
            <p:cNvSpPr/>
            <p:nvPr/>
          </p:nvSpPr>
          <p:spPr>
            <a:xfrm rot="10800000" flipH="1">
              <a:off x="7791404" y="808015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2"/>
            <p:cNvSpPr/>
            <p:nvPr/>
          </p:nvSpPr>
          <p:spPr>
            <a:xfrm rot="10800000" flipH="1">
              <a:off x="7853646" y="672492"/>
              <a:ext cx="113700" cy="11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2"/>
            <p:cNvSpPr/>
            <p:nvPr/>
          </p:nvSpPr>
          <p:spPr>
            <a:xfrm rot="-6933783" flipH="1">
              <a:off x="8067502" y="671541"/>
              <a:ext cx="19693" cy="1935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2"/>
            <p:cNvSpPr/>
            <p:nvPr/>
          </p:nvSpPr>
          <p:spPr>
            <a:xfrm rot="-6933783" flipH="1">
              <a:off x="8031958" y="657385"/>
              <a:ext cx="12310" cy="1231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2"/>
            <p:cNvSpPr/>
            <p:nvPr/>
          </p:nvSpPr>
          <p:spPr>
            <a:xfrm rot="-6933783" flipH="1">
              <a:off x="8060322" y="716695"/>
              <a:ext cx="12310" cy="1231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32"/>
          <p:cNvGrpSpPr/>
          <p:nvPr/>
        </p:nvGrpSpPr>
        <p:grpSpPr>
          <a:xfrm>
            <a:off x="183171" y="3921290"/>
            <a:ext cx="1051181" cy="1040927"/>
            <a:chOff x="183171" y="3921290"/>
            <a:chExt cx="1051181" cy="1040927"/>
          </a:xfrm>
        </p:grpSpPr>
        <p:sp>
          <p:nvSpPr>
            <p:cNvPr id="2320" name="Google Shape;2320;p32"/>
            <p:cNvSpPr/>
            <p:nvPr/>
          </p:nvSpPr>
          <p:spPr>
            <a:xfrm rot="-1273356">
              <a:off x="715523" y="4201484"/>
              <a:ext cx="476444" cy="323435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2"/>
            <p:cNvSpPr/>
            <p:nvPr/>
          </p:nvSpPr>
          <p:spPr>
            <a:xfrm rot="-1273356">
              <a:off x="662239" y="4435423"/>
              <a:ext cx="421185" cy="466232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2"/>
            <p:cNvSpPr/>
            <p:nvPr/>
          </p:nvSpPr>
          <p:spPr>
            <a:xfrm rot="-1273356">
              <a:off x="472950" y="3978766"/>
              <a:ext cx="406255" cy="473472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2"/>
            <p:cNvSpPr/>
            <p:nvPr/>
          </p:nvSpPr>
          <p:spPr>
            <a:xfrm rot="-1273356">
              <a:off x="371533" y="4491449"/>
              <a:ext cx="476444" cy="39803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2"/>
            <p:cNvSpPr/>
            <p:nvPr/>
          </p:nvSpPr>
          <p:spPr>
            <a:xfrm rot="-1273356">
              <a:off x="236584" y="4203600"/>
              <a:ext cx="480937" cy="38520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2"/>
            <p:cNvSpPr/>
            <p:nvPr/>
          </p:nvSpPr>
          <p:spPr>
            <a:xfrm rot="-1273356">
              <a:off x="660321" y="4393965"/>
              <a:ext cx="131461" cy="13144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2"/>
            <p:cNvSpPr/>
            <p:nvPr/>
          </p:nvSpPr>
          <p:spPr>
            <a:xfrm rot="-1273356">
              <a:off x="762176" y="4470200"/>
              <a:ext cx="77688" cy="208286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2"/>
            <p:cNvSpPr/>
            <p:nvPr/>
          </p:nvSpPr>
          <p:spPr>
            <a:xfrm rot="-1273356">
              <a:off x="758046" y="4432242"/>
              <a:ext cx="162806" cy="147877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2"/>
            <p:cNvSpPr/>
            <p:nvPr/>
          </p:nvSpPr>
          <p:spPr>
            <a:xfrm rot="-1273356">
              <a:off x="759432" y="4418079"/>
              <a:ext cx="201650" cy="68841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2"/>
            <p:cNvSpPr/>
            <p:nvPr/>
          </p:nvSpPr>
          <p:spPr>
            <a:xfrm rot="-1273356">
              <a:off x="733853" y="4331449"/>
              <a:ext cx="213590" cy="6688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2"/>
            <p:cNvSpPr/>
            <p:nvPr/>
          </p:nvSpPr>
          <p:spPr>
            <a:xfrm rot="-1273356">
              <a:off x="703338" y="4238292"/>
              <a:ext cx="128455" cy="17797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2"/>
            <p:cNvSpPr/>
            <p:nvPr/>
          </p:nvSpPr>
          <p:spPr>
            <a:xfrm rot="-1273356">
              <a:off x="678967" y="4231307"/>
              <a:ext cx="53791" cy="212467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2"/>
            <p:cNvSpPr/>
            <p:nvPr/>
          </p:nvSpPr>
          <p:spPr>
            <a:xfrm rot="-1273356">
              <a:off x="564113" y="4290437"/>
              <a:ext cx="137423" cy="1719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2"/>
            <p:cNvSpPr/>
            <p:nvPr/>
          </p:nvSpPr>
          <p:spPr>
            <a:xfrm rot="-1273356">
              <a:off x="503593" y="4379488"/>
              <a:ext cx="201650" cy="107512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2"/>
            <p:cNvSpPr/>
            <p:nvPr/>
          </p:nvSpPr>
          <p:spPr>
            <a:xfrm rot="-1273356">
              <a:off x="538711" y="4492550"/>
              <a:ext cx="179239" cy="124204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2"/>
            <p:cNvSpPr/>
            <p:nvPr/>
          </p:nvSpPr>
          <p:spPr>
            <a:xfrm rot="-1273356">
              <a:off x="618704" y="4505569"/>
              <a:ext cx="134433" cy="1719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4392;p41"/>
          <p:cNvSpPr/>
          <p:nvPr/>
        </p:nvSpPr>
        <p:spPr>
          <a:xfrm>
            <a:off x="592137" y="181563"/>
            <a:ext cx="1084263" cy="1117174"/>
          </a:xfrm>
          <a:prstGeom prst="ellipse">
            <a:avLst/>
          </a:pr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4394;p41"/>
          <p:cNvSpPr txBox="1">
            <a:spLocks/>
          </p:cNvSpPr>
          <p:nvPr/>
        </p:nvSpPr>
        <p:spPr>
          <a:xfrm>
            <a:off x="430979" y="236465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 smtClean="0">
                <a:latin typeface="Tulpen One" charset="0"/>
              </a:rPr>
              <a:t>2</a:t>
            </a:r>
            <a:endParaRPr lang="en" sz="5400" dirty="0">
              <a:latin typeface="Tulpen On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/>
          <a:stretch/>
        </p:blipFill>
        <p:spPr>
          <a:xfrm>
            <a:off x="4114800" y="1151232"/>
            <a:ext cx="2383199" cy="255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6"/>
          <a:stretch/>
        </p:blipFill>
        <p:spPr>
          <a:xfrm>
            <a:off x="6045447" y="2202389"/>
            <a:ext cx="2467453" cy="2284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p34"/>
          <p:cNvSpPr txBox="1">
            <a:spLocks noGrp="1"/>
          </p:cNvSpPr>
          <p:nvPr>
            <p:ph type="title"/>
          </p:nvPr>
        </p:nvSpPr>
        <p:spPr>
          <a:xfrm>
            <a:off x="4689971" y="314518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 smtClean="0"/>
              <a:t>Bela Rada</a:t>
            </a:r>
            <a:endParaRPr dirty="0"/>
          </a:p>
        </p:txBody>
      </p:sp>
      <p:sp>
        <p:nvSpPr>
          <p:cNvPr id="2919" name="Google Shape;2919;p34"/>
          <p:cNvSpPr txBox="1">
            <a:spLocks noGrp="1"/>
          </p:cNvSpPr>
          <p:nvPr>
            <p:ph type="subTitle" idx="1"/>
          </p:nvPr>
        </p:nvSpPr>
        <p:spPr>
          <a:xfrm>
            <a:off x="233344" y="3352668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biljke: </a:t>
            </a:r>
            <a:r>
              <a:rPr lang="sr-Latn-RS" sz="2400" b="1" dirty="0" smtClean="0">
                <a:latin typeface="Big Shoulders Text Light" charset="0"/>
              </a:rPr>
              <a:t>Bela rada</a:t>
            </a:r>
            <a:r>
              <a:rPr lang="en" sz="2400" b="1" dirty="0" smtClean="0">
                <a:latin typeface="Big Shoulders Text Light" charset="0"/>
              </a:rPr>
              <a:t> </a:t>
            </a:r>
            <a:endParaRPr lang="sr-Latn-RS" sz="2400" b="1" dirty="0" smtClean="0">
              <a:latin typeface="Big Shoulders Text Light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Porodica:</a:t>
            </a:r>
            <a:r>
              <a:rPr lang="en-US" sz="2400" dirty="0" smtClean="0">
                <a:latin typeface="Big Shoulders Text Light" charset="0"/>
              </a:rPr>
              <a:t> </a:t>
            </a:r>
            <a:r>
              <a:rPr lang="en-US" sz="2400" b="1" dirty="0" smtClean="0">
                <a:latin typeface="Big Shoulders Text Light" charset="0"/>
              </a:rPr>
              <a:t>G</a:t>
            </a:r>
            <a:r>
              <a:rPr lang="sr-Latn-RS" sz="2400" b="1" dirty="0" smtClean="0">
                <a:latin typeface="Big Shoulders Text Light" charset="0"/>
              </a:rPr>
              <a:t>lavočike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Mesto: </a:t>
            </a:r>
            <a:r>
              <a:rPr lang="sr-Latn-RS" sz="2400" b="1" dirty="0" smtClean="0">
                <a:latin typeface="Big Shoulders Text Light" charset="0"/>
              </a:rPr>
              <a:t>Žitkovac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Datum: </a:t>
            </a:r>
            <a:r>
              <a:rPr lang="sr-Latn-RS" sz="2400" b="1" dirty="0" smtClean="0">
                <a:latin typeface="Big Shoulders Text Light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i prezime: </a:t>
            </a:r>
            <a:r>
              <a:rPr lang="sr-Latn-RS" sz="2400" b="1" dirty="0" smtClean="0">
                <a:latin typeface="Big Shoulders Text Light" charset="0"/>
              </a:rPr>
              <a:t>Milica Kostić , Sara Stanković</a:t>
            </a:r>
            <a:endParaRPr sz="2400" b="1" dirty="0">
              <a:latin typeface="Big Shoulders Text Light" charset="0"/>
            </a:endParaRPr>
          </a:p>
        </p:txBody>
      </p:sp>
      <p:grpSp>
        <p:nvGrpSpPr>
          <p:cNvPr id="2920" name="Google Shape;2920;p34"/>
          <p:cNvGrpSpPr/>
          <p:nvPr/>
        </p:nvGrpSpPr>
        <p:grpSpPr>
          <a:xfrm>
            <a:off x="4559866" y="3195477"/>
            <a:ext cx="4667656" cy="2874223"/>
            <a:chOff x="4331266" y="3271677"/>
            <a:chExt cx="4667656" cy="2874223"/>
          </a:xfrm>
        </p:grpSpPr>
        <p:sp>
          <p:nvSpPr>
            <p:cNvPr id="2921" name="Google Shape;2921;p34"/>
            <p:cNvSpPr/>
            <p:nvPr/>
          </p:nvSpPr>
          <p:spPr>
            <a:xfrm rot="-1775866">
              <a:off x="4240610" y="5015610"/>
              <a:ext cx="2703831" cy="262846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 rot="-1775866">
              <a:off x="5673849" y="4480738"/>
              <a:ext cx="2428210" cy="289795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 rot="-1775866">
              <a:off x="6060835" y="4232281"/>
              <a:ext cx="505242" cy="484342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 rot="-1775866">
              <a:off x="7043092" y="3931015"/>
              <a:ext cx="677439" cy="519967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 rot="-1775866">
              <a:off x="4842233" y="4737697"/>
              <a:ext cx="812887" cy="665989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 rot="-1775866">
              <a:off x="6560827" y="4807675"/>
              <a:ext cx="227971" cy="318695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 rot="-1775866">
              <a:off x="4864831" y="5432412"/>
              <a:ext cx="904160" cy="52441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 rot="-1775866">
              <a:off x="5328558" y="5540449"/>
              <a:ext cx="609090" cy="98148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 rot="457363">
              <a:off x="7925684" y="3397553"/>
              <a:ext cx="1008270" cy="104670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 rot="457363">
              <a:off x="8354805" y="3599449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 rot="457363">
              <a:off x="8426118" y="3636003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 rot="457363">
              <a:off x="8348845" y="3535116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 rot="457363">
              <a:off x="8438353" y="358840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 rot="457363">
              <a:off x="8311620" y="3665714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 rot="457363">
              <a:off x="8298821" y="3616738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 rot="457363">
              <a:off x="8527113" y="3748952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 rot="457363">
              <a:off x="8531443" y="3827818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 rot="457363">
              <a:off x="8735704" y="3721836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 rot="457363">
              <a:off x="8724884" y="3821814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 rot="457363">
              <a:off x="8515757" y="3726632"/>
              <a:ext cx="128433" cy="14498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 rot="457363">
              <a:off x="8656793" y="3696242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 rot="457363">
              <a:off x="8499600" y="3984110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 rot="457363">
              <a:off x="8484438" y="3992392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 rot="457363">
              <a:off x="8674850" y="4154074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 rot="457363">
              <a:off x="8589246" y="416692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 rot="457363">
              <a:off x="8515882" y="3968021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 rot="457363">
              <a:off x="8692594" y="406896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 rot="457363">
              <a:off x="8319488" y="4001858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 rot="457363">
              <a:off x="8282968" y="3987455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 rot="457363">
              <a:off x="8276663" y="4218765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 rot="457363">
              <a:off x="8243930" y="414233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 rot="457363">
              <a:off x="8389818" y="401325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 rot="457363">
              <a:off x="8374189" y="420063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 rot="457363">
              <a:off x="8120288" y="3877448"/>
              <a:ext cx="222472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 rot="457363">
              <a:off x="8175015" y="3836076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 rot="457363">
              <a:off x="8060355" y="3858245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 rot="457363">
              <a:off x="8135372" y="380085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 rot="457363">
              <a:off x="8169861" y="3897819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 rot="457363">
              <a:off x="8121716" y="394320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 rot="457201">
              <a:off x="8294603" y="3782258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 rot="1793418">
              <a:off x="7334225" y="3478986"/>
              <a:ext cx="481877" cy="50010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 rot="1793418">
              <a:off x="7578499" y="3578002"/>
              <a:ext cx="45314" cy="10524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 rot="1793418">
              <a:off x="7607680" y="3602602"/>
              <a:ext cx="18279" cy="8802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 rot="1793418">
              <a:off x="7604517" y="3546933"/>
              <a:ext cx="20460" cy="2045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 rot="1793418">
              <a:off x="7636164" y="3585612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 rot="1793418">
              <a:off x="7552566" y="3602720"/>
              <a:ext cx="56632" cy="7576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 rot="1793418">
              <a:off x="7569351" y="3572791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 rot="1793418">
              <a:off x="7632931" y="3685498"/>
              <a:ext cx="91705" cy="6799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 rot="1793418">
              <a:off x="7626560" y="3720463"/>
              <a:ext cx="82205" cy="3819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 rot="1793418">
              <a:off x="7741739" y="3699575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 rot="1793418">
              <a:off x="7720581" y="3740649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 rot="1793418">
              <a:off x="7632843" y="3667779"/>
              <a:ext cx="61381" cy="6927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 rot="1793418">
              <a:off x="7713154" y="3672780"/>
              <a:ext cx="12794" cy="1316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 rot="1793418">
              <a:off x="7577392" y="3783755"/>
              <a:ext cx="88781" cy="7264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 rot="1793418">
              <a:off x="7570504" y="3778817"/>
              <a:ext cx="57730" cy="7181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 rot="1793418">
              <a:off x="7636596" y="3879667"/>
              <a:ext cx="20468" cy="2009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 rot="1793418">
              <a:off x="7598088" y="386865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 rot="1793418">
              <a:off x="7593424" y="3779319"/>
              <a:ext cx="81478" cy="4286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 rot="1793418">
              <a:off x="7661516" y="3844141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 rot="1793418">
              <a:off x="7491340" y="3748491"/>
              <a:ext cx="38732" cy="9938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 rot="1793418">
              <a:off x="7482639" y="3738616"/>
              <a:ext cx="49693" cy="7170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 rot="1793418">
              <a:off x="7448763" y="3836048"/>
              <a:ext cx="20104" cy="2045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 rot="1793418">
              <a:off x="7449862" y="379522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 rot="1793418">
              <a:off x="7524835" y="3762620"/>
              <a:ext cx="15718" cy="80357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 rot="1793418">
              <a:off x="7496894" y="3844601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 rot="1793418">
              <a:off x="7439289" y="3673356"/>
              <a:ext cx="106325" cy="1493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 rot="1793418">
              <a:off x="7469780" y="3660356"/>
              <a:ext cx="84039" cy="2565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 rot="1793418">
              <a:off x="7418423" y="3637533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 rot="1793418">
              <a:off x="7463714" y="3624649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 rot="1793418">
              <a:off x="7455393" y="3686180"/>
              <a:ext cx="82213" cy="3088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 rot="1793418">
              <a:off x="7431901" y="3685044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 rot="1793978">
              <a:off x="7509378" y="3664090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 rot="1793050">
              <a:off x="7790677" y="3327198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 rot="1793050">
              <a:off x="7946954" y="3390559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 rot="1793050">
              <a:off x="7965623" y="3406300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 rot="1793050">
              <a:off x="7963599" y="3370680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 rot="1793050">
              <a:off x="7983846" y="3395428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 rot="1793050">
              <a:off x="7930361" y="3406374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 rot="1793050">
              <a:off x="7941098" y="338722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 rot="1793050">
              <a:off x="7981781" y="3459337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 rot="1793050">
              <a:off x="7977704" y="3481709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 rot="1793050">
              <a:off x="8051396" y="3468345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 rot="1793050">
              <a:off x="8037858" y="3494626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 rot="1793050">
              <a:off x="7981724" y="3448001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 rot="1793050">
              <a:off x="8033106" y="3451202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 rot="1793050">
              <a:off x="7946246" y="3522205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 rot="1793050">
              <a:off x="7941838" y="3519046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 rot="1793050">
              <a:off x="7984124" y="3583574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 rot="1793050">
              <a:off x="7959485" y="357653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 rot="1793050">
              <a:off x="7956502" y="3519367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 rot="1793050">
              <a:off x="8000067" y="356084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 rot="1793050">
              <a:off x="7891188" y="3499643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 rot="1793050">
              <a:off x="7885621" y="3493325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 rot="1793050">
              <a:off x="7863945" y="3555664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 rot="1793050">
              <a:off x="7864647" y="3529546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 rot="1793050">
              <a:off x="7912618" y="3508684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 rot="1793050">
              <a:off x="7894739" y="356113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 rot="1793050">
              <a:off x="7857884" y="3451567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 rot="1793050">
              <a:off x="7877392" y="3443250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 rot="1793050">
              <a:off x="7844532" y="3428649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 rot="1793050">
              <a:off x="7873510" y="3420405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 rot="1793050">
              <a:off x="7868188" y="3459773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 rot="1793050">
              <a:off x="7853155" y="345904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 rot="1793940">
              <a:off x="7902725" y="3445640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 rot="457363">
              <a:off x="6009220" y="3787666"/>
              <a:ext cx="1008270" cy="104670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 rot="457363">
              <a:off x="6438342" y="3989563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 rot="457363">
              <a:off x="6509654" y="4026116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 rot="457363">
              <a:off x="6432381" y="3925230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 rot="457363">
              <a:off x="6521889" y="3978519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 rot="457363">
              <a:off x="6395156" y="4055828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 rot="457363">
              <a:off x="6382358" y="400685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 rot="457363">
              <a:off x="6610649" y="4139066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 rot="457363">
              <a:off x="6614979" y="4217932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 rot="457363">
              <a:off x="6819241" y="4111950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 rot="457363">
              <a:off x="6808420" y="4211928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 rot="457363">
              <a:off x="6599293" y="4116746"/>
              <a:ext cx="128433" cy="14498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 rot="457363">
              <a:off x="6740329" y="4086355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 rot="457363">
              <a:off x="6583136" y="4374224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 rot="457363">
              <a:off x="6567975" y="4382505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 rot="457363">
              <a:off x="6758387" y="4544187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 rot="457363">
              <a:off x="6672783" y="455703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 rot="457363">
              <a:off x="6599419" y="4358135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 rot="457363">
              <a:off x="6776131" y="4459082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 rot="457363">
              <a:off x="6403025" y="4391972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 rot="457363">
              <a:off x="6366504" y="4377569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 rot="457363">
              <a:off x="6360199" y="4608879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 rot="457363">
              <a:off x="6327467" y="4532450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 rot="457363">
              <a:off x="6473355" y="4403369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 rot="457363">
              <a:off x="6457725" y="4590749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 rot="457363">
              <a:off x="6203825" y="4267561"/>
              <a:ext cx="222472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 rot="457363">
              <a:off x="6258552" y="4226189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 rot="457363">
              <a:off x="6143892" y="424835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 rot="457363">
              <a:off x="6218908" y="4190964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 rot="457363">
              <a:off x="6253398" y="4287933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 rot="457363">
              <a:off x="6205252" y="433331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4"/>
            <p:cNvSpPr/>
            <p:nvPr/>
          </p:nvSpPr>
          <p:spPr>
            <a:xfrm rot="457201">
              <a:off x="6378140" y="4172371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4"/>
            <p:cNvSpPr/>
            <p:nvPr/>
          </p:nvSpPr>
          <p:spPr>
            <a:xfrm rot="1793418">
              <a:off x="6567455" y="4947062"/>
              <a:ext cx="481877" cy="50010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4"/>
            <p:cNvSpPr/>
            <p:nvPr/>
          </p:nvSpPr>
          <p:spPr>
            <a:xfrm rot="1793418">
              <a:off x="6811729" y="5046078"/>
              <a:ext cx="45314" cy="10524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4"/>
            <p:cNvSpPr/>
            <p:nvPr/>
          </p:nvSpPr>
          <p:spPr>
            <a:xfrm rot="1793418">
              <a:off x="6840910" y="5070678"/>
              <a:ext cx="18279" cy="8802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4"/>
            <p:cNvSpPr/>
            <p:nvPr/>
          </p:nvSpPr>
          <p:spPr>
            <a:xfrm rot="1793418">
              <a:off x="6837747" y="5015009"/>
              <a:ext cx="20460" cy="2045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4"/>
            <p:cNvSpPr/>
            <p:nvPr/>
          </p:nvSpPr>
          <p:spPr>
            <a:xfrm rot="1793418">
              <a:off x="6869394" y="5053688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4"/>
            <p:cNvSpPr/>
            <p:nvPr/>
          </p:nvSpPr>
          <p:spPr>
            <a:xfrm rot="1793418">
              <a:off x="6785796" y="5070796"/>
              <a:ext cx="56632" cy="7576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4"/>
            <p:cNvSpPr/>
            <p:nvPr/>
          </p:nvSpPr>
          <p:spPr>
            <a:xfrm rot="1793418">
              <a:off x="6802581" y="504086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4"/>
            <p:cNvSpPr/>
            <p:nvPr/>
          </p:nvSpPr>
          <p:spPr>
            <a:xfrm rot="1793418">
              <a:off x="6866161" y="5153574"/>
              <a:ext cx="91705" cy="6799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4"/>
            <p:cNvSpPr/>
            <p:nvPr/>
          </p:nvSpPr>
          <p:spPr>
            <a:xfrm rot="1793418">
              <a:off x="6859791" y="5188539"/>
              <a:ext cx="82205" cy="3819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4"/>
            <p:cNvSpPr/>
            <p:nvPr/>
          </p:nvSpPr>
          <p:spPr>
            <a:xfrm rot="1793418">
              <a:off x="6974969" y="5167651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4"/>
            <p:cNvSpPr/>
            <p:nvPr/>
          </p:nvSpPr>
          <p:spPr>
            <a:xfrm rot="1793418">
              <a:off x="6953811" y="5208725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4"/>
            <p:cNvSpPr/>
            <p:nvPr/>
          </p:nvSpPr>
          <p:spPr>
            <a:xfrm rot="1793418">
              <a:off x="6866073" y="5135855"/>
              <a:ext cx="61381" cy="6927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4"/>
            <p:cNvSpPr/>
            <p:nvPr/>
          </p:nvSpPr>
          <p:spPr>
            <a:xfrm rot="1793418">
              <a:off x="6946384" y="5140857"/>
              <a:ext cx="12794" cy="1316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4"/>
            <p:cNvSpPr/>
            <p:nvPr/>
          </p:nvSpPr>
          <p:spPr>
            <a:xfrm rot="1793418">
              <a:off x="6810622" y="5251832"/>
              <a:ext cx="88781" cy="7264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4"/>
            <p:cNvSpPr/>
            <p:nvPr/>
          </p:nvSpPr>
          <p:spPr>
            <a:xfrm rot="1793418">
              <a:off x="6803734" y="5246894"/>
              <a:ext cx="57730" cy="7181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4"/>
            <p:cNvSpPr/>
            <p:nvPr/>
          </p:nvSpPr>
          <p:spPr>
            <a:xfrm rot="1793418">
              <a:off x="6869826" y="5347743"/>
              <a:ext cx="20468" cy="2009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4"/>
            <p:cNvSpPr/>
            <p:nvPr/>
          </p:nvSpPr>
          <p:spPr>
            <a:xfrm rot="1793418">
              <a:off x="6831318" y="5336734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4"/>
            <p:cNvSpPr/>
            <p:nvPr/>
          </p:nvSpPr>
          <p:spPr>
            <a:xfrm rot="1793418">
              <a:off x="6826654" y="5247396"/>
              <a:ext cx="81478" cy="4286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4"/>
            <p:cNvSpPr/>
            <p:nvPr/>
          </p:nvSpPr>
          <p:spPr>
            <a:xfrm rot="1793418">
              <a:off x="6894746" y="5312217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4"/>
            <p:cNvSpPr/>
            <p:nvPr/>
          </p:nvSpPr>
          <p:spPr>
            <a:xfrm rot="1793418">
              <a:off x="6724570" y="5216567"/>
              <a:ext cx="38732" cy="9938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4"/>
            <p:cNvSpPr/>
            <p:nvPr/>
          </p:nvSpPr>
          <p:spPr>
            <a:xfrm rot="1793418">
              <a:off x="6715869" y="5206692"/>
              <a:ext cx="49693" cy="7170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4"/>
            <p:cNvSpPr/>
            <p:nvPr/>
          </p:nvSpPr>
          <p:spPr>
            <a:xfrm rot="1793418">
              <a:off x="6681993" y="5304124"/>
              <a:ext cx="20104" cy="2045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4"/>
            <p:cNvSpPr/>
            <p:nvPr/>
          </p:nvSpPr>
          <p:spPr>
            <a:xfrm rot="1793418">
              <a:off x="6683092" y="5263303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4"/>
            <p:cNvSpPr/>
            <p:nvPr/>
          </p:nvSpPr>
          <p:spPr>
            <a:xfrm rot="1793418">
              <a:off x="6758065" y="5230697"/>
              <a:ext cx="15718" cy="80357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4"/>
            <p:cNvSpPr/>
            <p:nvPr/>
          </p:nvSpPr>
          <p:spPr>
            <a:xfrm rot="1793418">
              <a:off x="6730124" y="5312678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4"/>
            <p:cNvSpPr/>
            <p:nvPr/>
          </p:nvSpPr>
          <p:spPr>
            <a:xfrm rot="1793418">
              <a:off x="6672519" y="5141432"/>
              <a:ext cx="106325" cy="1493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4"/>
            <p:cNvSpPr/>
            <p:nvPr/>
          </p:nvSpPr>
          <p:spPr>
            <a:xfrm rot="1793418">
              <a:off x="6703010" y="5128432"/>
              <a:ext cx="84039" cy="2565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4"/>
            <p:cNvSpPr/>
            <p:nvPr/>
          </p:nvSpPr>
          <p:spPr>
            <a:xfrm rot="1793418">
              <a:off x="6651653" y="5105609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4"/>
            <p:cNvSpPr/>
            <p:nvPr/>
          </p:nvSpPr>
          <p:spPr>
            <a:xfrm rot="1793418">
              <a:off x="6696944" y="5092725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4"/>
            <p:cNvSpPr/>
            <p:nvPr/>
          </p:nvSpPr>
          <p:spPr>
            <a:xfrm rot="1793418">
              <a:off x="6688623" y="5154256"/>
              <a:ext cx="82213" cy="3088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4"/>
            <p:cNvSpPr/>
            <p:nvPr/>
          </p:nvSpPr>
          <p:spPr>
            <a:xfrm rot="1793418">
              <a:off x="6665131" y="5153120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4"/>
            <p:cNvSpPr/>
            <p:nvPr/>
          </p:nvSpPr>
          <p:spPr>
            <a:xfrm rot="1793978">
              <a:off x="6742608" y="5132166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4"/>
            <p:cNvSpPr/>
            <p:nvPr/>
          </p:nvSpPr>
          <p:spPr>
            <a:xfrm rot="1793050">
              <a:off x="6924877" y="4724732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4"/>
            <p:cNvSpPr/>
            <p:nvPr/>
          </p:nvSpPr>
          <p:spPr>
            <a:xfrm rot="1793050">
              <a:off x="7081154" y="4788093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4"/>
            <p:cNvSpPr/>
            <p:nvPr/>
          </p:nvSpPr>
          <p:spPr>
            <a:xfrm rot="1793050">
              <a:off x="7099824" y="4803834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 rot="1793050">
              <a:off x="7097799" y="4768215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4"/>
            <p:cNvSpPr/>
            <p:nvPr/>
          </p:nvSpPr>
          <p:spPr>
            <a:xfrm rot="1793050">
              <a:off x="7118047" y="479296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4"/>
            <p:cNvSpPr/>
            <p:nvPr/>
          </p:nvSpPr>
          <p:spPr>
            <a:xfrm rot="1793050">
              <a:off x="7064562" y="4803908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 rot="1793050">
              <a:off x="7075299" y="4784759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 rot="1793050">
              <a:off x="7115981" y="4856871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 rot="1793050">
              <a:off x="7111904" y="4879243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 rot="1793050">
              <a:off x="7185596" y="4865879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 rot="1793050">
              <a:off x="7172059" y="489216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 rot="1793050">
              <a:off x="7115924" y="4845535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 rot="1793050">
              <a:off x="7167306" y="4848736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 rot="1793050">
              <a:off x="7080446" y="4919739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 rot="1793050">
              <a:off x="7076039" y="4916581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 rot="1793050">
              <a:off x="7118324" y="4981108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 rot="1793050">
              <a:off x="7093686" y="497406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 rot="1793050">
              <a:off x="7090703" y="4916901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 rot="1793050">
              <a:off x="7134268" y="4958378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4"/>
            <p:cNvSpPr/>
            <p:nvPr/>
          </p:nvSpPr>
          <p:spPr>
            <a:xfrm rot="1793050">
              <a:off x="7025388" y="4897177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4"/>
            <p:cNvSpPr/>
            <p:nvPr/>
          </p:nvSpPr>
          <p:spPr>
            <a:xfrm rot="1793050">
              <a:off x="7019821" y="4890859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4"/>
            <p:cNvSpPr/>
            <p:nvPr/>
          </p:nvSpPr>
          <p:spPr>
            <a:xfrm rot="1793050">
              <a:off x="6998145" y="4953199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4"/>
            <p:cNvSpPr/>
            <p:nvPr/>
          </p:nvSpPr>
          <p:spPr>
            <a:xfrm rot="1793050">
              <a:off x="6998848" y="4927081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 rot="1793050">
              <a:off x="7046818" y="4906218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 rot="1793050">
              <a:off x="7028940" y="4958672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 rot="1793050">
              <a:off x="6992084" y="4849102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 rot="1793050">
              <a:off x="7011593" y="4840784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 rot="1793050">
              <a:off x="6978733" y="4826183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 rot="1793050">
              <a:off x="7007711" y="4817940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 rot="1793050">
              <a:off x="7002388" y="4857307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 rot="1793050">
              <a:off x="6987356" y="4856582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4"/>
            <p:cNvSpPr/>
            <p:nvPr/>
          </p:nvSpPr>
          <p:spPr>
            <a:xfrm rot="1793940">
              <a:off x="7036925" y="4843175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4"/>
            <p:cNvSpPr/>
            <p:nvPr/>
          </p:nvSpPr>
          <p:spPr>
            <a:xfrm rot="1793050">
              <a:off x="7171081" y="4992186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4"/>
            <p:cNvSpPr/>
            <p:nvPr/>
          </p:nvSpPr>
          <p:spPr>
            <a:xfrm rot="1793050">
              <a:off x="7327358" y="5055547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4"/>
            <p:cNvSpPr/>
            <p:nvPr/>
          </p:nvSpPr>
          <p:spPr>
            <a:xfrm rot="1793050">
              <a:off x="7346028" y="5071287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4"/>
            <p:cNvSpPr/>
            <p:nvPr/>
          </p:nvSpPr>
          <p:spPr>
            <a:xfrm rot="1793050">
              <a:off x="7344003" y="5035668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4"/>
            <p:cNvSpPr/>
            <p:nvPr/>
          </p:nvSpPr>
          <p:spPr>
            <a:xfrm rot="1793050">
              <a:off x="7364251" y="5060416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4"/>
            <p:cNvSpPr/>
            <p:nvPr/>
          </p:nvSpPr>
          <p:spPr>
            <a:xfrm rot="1793050">
              <a:off x="7310766" y="5071362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4"/>
            <p:cNvSpPr/>
            <p:nvPr/>
          </p:nvSpPr>
          <p:spPr>
            <a:xfrm rot="1793050">
              <a:off x="7321503" y="5052213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4"/>
            <p:cNvSpPr/>
            <p:nvPr/>
          </p:nvSpPr>
          <p:spPr>
            <a:xfrm rot="1793050">
              <a:off x="7362185" y="5124325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4"/>
            <p:cNvSpPr/>
            <p:nvPr/>
          </p:nvSpPr>
          <p:spPr>
            <a:xfrm rot="1793050">
              <a:off x="7358108" y="5146696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4"/>
            <p:cNvSpPr/>
            <p:nvPr/>
          </p:nvSpPr>
          <p:spPr>
            <a:xfrm rot="1793050">
              <a:off x="7431800" y="5133333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4"/>
            <p:cNvSpPr/>
            <p:nvPr/>
          </p:nvSpPr>
          <p:spPr>
            <a:xfrm rot="1793050">
              <a:off x="7418263" y="515961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4"/>
            <p:cNvSpPr/>
            <p:nvPr/>
          </p:nvSpPr>
          <p:spPr>
            <a:xfrm rot="1793050">
              <a:off x="7362128" y="5112988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4"/>
            <p:cNvSpPr/>
            <p:nvPr/>
          </p:nvSpPr>
          <p:spPr>
            <a:xfrm rot="1793050">
              <a:off x="7413510" y="5116189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4"/>
            <p:cNvSpPr/>
            <p:nvPr/>
          </p:nvSpPr>
          <p:spPr>
            <a:xfrm rot="1793050">
              <a:off x="7326650" y="5187193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4"/>
            <p:cNvSpPr/>
            <p:nvPr/>
          </p:nvSpPr>
          <p:spPr>
            <a:xfrm rot="1793050">
              <a:off x="7322243" y="5184034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4"/>
            <p:cNvSpPr/>
            <p:nvPr/>
          </p:nvSpPr>
          <p:spPr>
            <a:xfrm rot="1793050">
              <a:off x="7364528" y="5248561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4"/>
            <p:cNvSpPr/>
            <p:nvPr/>
          </p:nvSpPr>
          <p:spPr>
            <a:xfrm rot="1793050">
              <a:off x="7339890" y="5241517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4"/>
            <p:cNvSpPr/>
            <p:nvPr/>
          </p:nvSpPr>
          <p:spPr>
            <a:xfrm rot="1793050">
              <a:off x="7336907" y="5184355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4"/>
            <p:cNvSpPr/>
            <p:nvPr/>
          </p:nvSpPr>
          <p:spPr>
            <a:xfrm rot="1793050">
              <a:off x="7380472" y="5225831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4"/>
            <p:cNvSpPr/>
            <p:nvPr/>
          </p:nvSpPr>
          <p:spPr>
            <a:xfrm rot="1793050">
              <a:off x="7271592" y="5164631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4"/>
            <p:cNvSpPr/>
            <p:nvPr/>
          </p:nvSpPr>
          <p:spPr>
            <a:xfrm rot="1793050">
              <a:off x="7266025" y="5158312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4"/>
            <p:cNvSpPr/>
            <p:nvPr/>
          </p:nvSpPr>
          <p:spPr>
            <a:xfrm rot="1793050">
              <a:off x="7244349" y="5220652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4"/>
            <p:cNvSpPr/>
            <p:nvPr/>
          </p:nvSpPr>
          <p:spPr>
            <a:xfrm rot="1793050">
              <a:off x="7245052" y="519453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4"/>
            <p:cNvSpPr/>
            <p:nvPr/>
          </p:nvSpPr>
          <p:spPr>
            <a:xfrm rot="1793050">
              <a:off x="7293022" y="5173672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4"/>
            <p:cNvSpPr/>
            <p:nvPr/>
          </p:nvSpPr>
          <p:spPr>
            <a:xfrm rot="1793050">
              <a:off x="7275144" y="522612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4"/>
            <p:cNvSpPr/>
            <p:nvPr/>
          </p:nvSpPr>
          <p:spPr>
            <a:xfrm rot="1793050">
              <a:off x="7238288" y="5116555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4"/>
            <p:cNvSpPr/>
            <p:nvPr/>
          </p:nvSpPr>
          <p:spPr>
            <a:xfrm rot="1793050">
              <a:off x="7257797" y="5108238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4"/>
            <p:cNvSpPr/>
            <p:nvPr/>
          </p:nvSpPr>
          <p:spPr>
            <a:xfrm rot="1793050">
              <a:off x="7224937" y="5093636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4"/>
            <p:cNvSpPr/>
            <p:nvPr/>
          </p:nvSpPr>
          <p:spPr>
            <a:xfrm rot="1793050">
              <a:off x="7253915" y="508539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4"/>
            <p:cNvSpPr/>
            <p:nvPr/>
          </p:nvSpPr>
          <p:spPr>
            <a:xfrm rot="1793050">
              <a:off x="7248592" y="5124761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4"/>
            <p:cNvSpPr/>
            <p:nvPr/>
          </p:nvSpPr>
          <p:spPr>
            <a:xfrm rot="1793050">
              <a:off x="7233560" y="512403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4"/>
            <p:cNvSpPr/>
            <p:nvPr/>
          </p:nvSpPr>
          <p:spPr>
            <a:xfrm rot="1793940">
              <a:off x="7283129" y="5110628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4"/>
            <p:cNvSpPr/>
            <p:nvPr/>
          </p:nvSpPr>
          <p:spPr>
            <a:xfrm rot="1793146">
              <a:off x="7541428" y="4006094"/>
              <a:ext cx="240652" cy="249683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4"/>
            <p:cNvSpPr/>
            <p:nvPr/>
          </p:nvSpPr>
          <p:spPr>
            <a:xfrm rot="1793146">
              <a:off x="7663413" y="4055558"/>
              <a:ext cx="22630" cy="5254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4"/>
            <p:cNvSpPr/>
            <p:nvPr/>
          </p:nvSpPr>
          <p:spPr>
            <a:xfrm rot="1793146">
              <a:off x="7677986" y="4067845"/>
              <a:ext cx="9129" cy="439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4"/>
            <p:cNvSpPr/>
            <p:nvPr/>
          </p:nvSpPr>
          <p:spPr>
            <a:xfrm rot="1793146">
              <a:off x="7676405" y="4040041"/>
              <a:ext cx="10218" cy="102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4"/>
            <p:cNvSpPr/>
            <p:nvPr/>
          </p:nvSpPr>
          <p:spPr>
            <a:xfrm rot="1793146">
              <a:off x="7692210" y="4059359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4"/>
            <p:cNvSpPr/>
            <p:nvPr/>
          </p:nvSpPr>
          <p:spPr>
            <a:xfrm rot="1793146">
              <a:off x="7650461" y="4067903"/>
              <a:ext cx="28282" cy="3782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4"/>
            <p:cNvSpPr/>
            <p:nvPr/>
          </p:nvSpPr>
          <p:spPr>
            <a:xfrm rot="1793146">
              <a:off x="7658841" y="4052956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4"/>
            <p:cNvSpPr/>
            <p:nvPr/>
          </p:nvSpPr>
          <p:spPr>
            <a:xfrm rot="1793146">
              <a:off x="7690599" y="4109245"/>
              <a:ext cx="45798" cy="3394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4"/>
            <p:cNvSpPr/>
            <p:nvPr/>
          </p:nvSpPr>
          <p:spPr>
            <a:xfrm rot="1793146">
              <a:off x="7687416" y="4126708"/>
              <a:ext cx="41054" cy="1907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4"/>
            <p:cNvSpPr/>
            <p:nvPr/>
          </p:nvSpPr>
          <p:spPr>
            <a:xfrm rot="1793146">
              <a:off x="7744940" y="4116277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4"/>
            <p:cNvSpPr/>
            <p:nvPr/>
          </p:nvSpPr>
          <p:spPr>
            <a:xfrm rot="1793146">
              <a:off x="7734372" y="4136792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4"/>
            <p:cNvSpPr/>
            <p:nvPr/>
          </p:nvSpPr>
          <p:spPr>
            <a:xfrm rot="1793146">
              <a:off x="7690554" y="4100396"/>
              <a:ext cx="30654" cy="3458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4"/>
            <p:cNvSpPr/>
            <p:nvPr/>
          </p:nvSpPr>
          <p:spPr>
            <a:xfrm rot="1793146">
              <a:off x="7730663" y="4102895"/>
              <a:ext cx="6390" cy="657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4"/>
            <p:cNvSpPr/>
            <p:nvPr/>
          </p:nvSpPr>
          <p:spPr>
            <a:xfrm rot="1793146">
              <a:off x="7662860" y="4158319"/>
              <a:ext cx="44338" cy="3627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4"/>
            <p:cNvSpPr/>
            <p:nvPr/>
          </p:nvSpPr>
          <p:spPr>
            <a:xfrm rot="1793146">
              <a:off x="7659419" y="4155853"/>
              <a:ext cx="28831" cy="3585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4"/>
            <p:cNvSpPr/>
            <p:nvPr/>
          </p:nvSpPr>
          <p:spPr>
            <a:xfrm rot="1793146">
              <a:off x="7692427" y="4206223"/>
              <a:ext cx="10222" cy="1003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4"/>
            <p:cNvSpPr/>
            <p:nvPr/>
          </p:nvSpPr>
          <p:spPr>
            <a:xfrm rot="1793146">
              <a:off x="7673194" y="4200725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4"/>
            <p:cNvSpPr/>
            <p:nvPr/>
          </p:nvSpPr>
          <p:spPr>
            <a:xfrm rot="1793146">
              <a:off x="7670866" y="4156103"/>
              <a:ext cx="40691" cy="2140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4"/>
            <p:cNvSpPr/>
            <p:nvPr/>
          </p:nvSpPr>
          <p:spPr>
            <a:xfrm rot="1793146">
              <a:off x="7704872" y="4188480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4"/>
            <p:cNvSpPr/>
            <p:nvPr/>
          </p:nvSpPr>
          <p:spPr>
            <a:xfrm rot="1793146">
              <a:off x="7619882" y="4140707"/>
              <a:ext cx="19343" cy="4961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4"/>
            <p:cNvSpPr/>
            <p:nvPr/>
          </p:nvSpPr>
          <p:spPr>
            <a:xfrm rot="1793146">
              <a:off x="7615536" y="4135775"/>
              <a:ext cx="24817" cy="3579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4"/>
            <p:cNvSpPr/>
            <p:nvPr/>
          </p:nvSpPr>
          <p:spPr>
            <a:xfrm rot="1793146">
              <a:off x="7598615" y="4184438"/>
              <a:ext cx="10040" cy="102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4"/>
            <p:cNvSpPr/>
            <p:nvPr/>
          </p:nvSpPr>
          <p:spPr>
            <a:xfrm rot="1793146">
              <a:off x="7599164" y="416405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4"/>
            <p:cNvSpPr/>
            <p:nvPr/>
          </p:nvSpPr>
          <p:spPr>
            <a:xfrm rot="1793146">
              <a:off x="7636610" y="4147765"/>
              <a:ext cx="7850" cy="4011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4"/>
            <p:cNvSpPr/>
            <p:nvPr/>
          </p:nvSpPr>
          <p:spPr>
            <a:xfrm rot="1793146">
              <a:off x="7622653" y="418871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4"/>
            <p:cNvSpPr/>
            <p:nvPr/>
          </p:nvSpPr>
          <p:spPr>
            <a:xfrm rot="1793146">
              <a:off x="7593884" y="4103180"/>
              <a:ext cx="53099" cy="74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4"/>
            <p:cNvSpPr/>
            <p:nvPr/>
          </p:nvSpPr>
          <p:spPr>
            <a:xfrm rot="1793146">
              <a:off x="7609113" y="4096688"/>
              <a:ext cx="41969" cy="1281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4"/>
            <p:cNvSpPr/>
            <p:nvPr/>
          </p:nvSpPr>
          <p:spPr>
            <a:xfrm rot="1793146">
              <a:off x="7583462" y="4085291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4"/>
            <p:cNvSpPr/>
            <p:nvPr/>
          </p:nvSpPr>
          <p:spPr>
            <a:xfrm rot="1793146">
              <a:off x="7606082" y="4078856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4"/>
            <p:cNvSpPr/>
            <p:nvPr/>
          </p:nvSpPr>
          <p:spPr>
            <a:xfrm rot="1793146">
              <a:off x="7601927" y="4109585"/>
              <a:ext cx="41058" cy="15419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4"/>
            <p:cNvSpPr/>
            <p:nvPr/>
          </p:nvSpPr>
          <p:spPr>
            <a:xfrm rot="1793146">
              <a:off x="7590193" y="410902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4"/>
            <p:cNvSpPr/>
            <p:nvPr/>
          </p:nvSpPr>
          <p:spPr>
            <a:xfrm rot="1794347">
              <a:off x="7628885" y="4098558"/>
              <a:ext cx="68326" cy="6828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4"/>
            <p:cNvSpPr/>
            <p:nvPr/>
          </p:nvSpPr>
          <p:spPr>
            <a:xfrm rot="456779">
              <a:off x="4678566" y="3990110"/>
              <a:ext cx="1116388" cy="115894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4"/>
            <p:cNvSpPr/>
            <p:nvPr/>
          </p:nvSpPr>
          <p:spPr>
            <a:xfrm rot="456779">
              <a:off x="5153556" y="4213685"/>
              <a:ext cx="104982" cy="243906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4"/>
            <p:cNvSpPr/>
            <p:nvPr/>
          </p:nvSpPr>
          <p:spPr>
            <a:xfrm rot="456779">
              <a:off x="5232500" y="4254156"/>
              <a:ext cx="42347" cy="20399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4"/>
            <p:cNvSpPr/>
            <p:nvPr/>
          </p:nvSpPr>
          <p:spPr>
            <a:xfrm rot="456779">
              <a:off x="5146941" y="4142467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4"/>
            <p:cNvSpPr/>
            <p:nvPr/>
          </p:nvSpPr>
          <p:spPr>
            <a:xfrm rot="456779">
              <a:off x="5246032" y="4201462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4"/>
            <p:cNvSpPr/>
            <p:nvPr/>
          </p:nvSpPr>
          <p:spPr>
            <a:xfrm rot="456779">
              <a:off x="5105741" y="4287041"/>
              <a:ext cx="131201" cy="175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4"/>
            <p:cNvSpPr/>
            <p:nvPr/>
          </p:nvSpPr>
          <p:spPr>
            <a:xfrm rot="456779">
              <a:off x="5091560" y="4232828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4"/>
            <p:cNvSpPr/>
            <p:nvPr/>
          </p:nvSpPr>
          <p:spPr>
            <a:xfrm rot="456779">
              <a:off x="5344307" y="4379184"/>
              <a:ext cx="212457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4"/>
            <p:cNvSpPr/>
            <p:nvPr/>
          </p:nvSpPr>
          <p:spPr>
            <a:xfrm rot="456779">
              <a:off x="5349095" y="4466494"/>
              <a:ext cx="190449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4"/>
            <p:cNvSpPr/>
            <p:nvPr/>
          </p:nvSpPr>
          <p:spPr>
            <a:xfrm rot="456779">
              <a:off x="5575224" y="4349176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4"/>
            <p:cNvSpPr/>
            <p:nvPr/>
          </p:nvSpPr>
          <p:spPr>
            <a:xfrm rot="456779">
              <a:off x="5563243" y="4459858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4"/>
            <p:cNvSpPr/>
            <p:nvPr/>
          </p:nvSpPr>
          <p:spPr>
            <a:xfrm rot="456779">
              <a:off x="5331735" y="4354479"/>
              <a:ext cx="142205" cy="16052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4"/>
            <p:cNvSpPr/>
            <p:nvPr/>
          </p:nvSpPr>
          <p:spPr>
            <a:xfrm rot="456779">
              <a:off x="5487861" y="4320842"/>
              <a:ext cx="29641" cy="3050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4"/>
            <p:cNvSpPr/>
            <p:nvPr/>
          </p:nvSpPr>
          <p:spPr>
            <a:xfrm rot="456779">
              <a:off x="5313848" y="4639518"/>
              <a:ext cx="205682" cy="1683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4"/>
            <p:cNvSpPr/>
            <p:nvPr/>
          </p:nvSpPr>
          <p:spPr>
            <a:xfrm rot="456779">
              <a:off x="5297063" y="4648691"/>
              <a:ext cx="133746" cy="16642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4"/>
            <p:cNvSpPr/>
            <p:nvPr/>
          </p:nvSpPr>
          <p:spPr>
            <a:xfrm rot="456779">
              <a:off x="5507853" y="4827687"/>
              <a:ext cx="47419" cy="4655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4"/>
            <p:cNvSpPr/>
            <p:nvPr/>
          </p:nvSpPr>
          <p:spPr>
            <a:xfrm rot="456779">
              <a:off x="5413081" y="4841913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4"/>
            <p:cNvSpPr/>
            <p:nvPr/>
          </p:nvSpPr>
          <p:spPr>
            <a:xfrm rot="456779">
              <a:off x="5331869" y="4621707"/>
              <a:ext cx="188764" cy="9933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4"/>
            <p:cNvSpPr/>
            <p:nvPr/>
          </p:nvSpPr>
          <p:spPr>
            <a:xfrm rot="456779">
              <a:off x="5527495" y="4733471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4"/>
            <p:cNvSpPr/>
            <p:nvPr/>
          </p:nvSpPr>
          <p:spPr>
            <a:xfrm rot="456779">
              <a:off x="5114455" y="4659176"/>
              <a:ext cx="89732" cy="230305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4"/>
            <p:cNvSpPr/>
            <p:nvPr/>
          </p:nvSpPr>
          <p:spPr>
            <a:xfrm rot="456779">
              <a:off x="5074019" y="4643228"/>
              <a:ext cx="115126" cy="166160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4"/>
            <p:cNvSpPr/>
            <p:nvPr/>
          </p:nvSpPr>
          <p:spPr>
            <a:xfrm rot="456779">
              <a:off x="5067029" y="4899305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4"/>
            <p:cNvSpPr/>
            <p:nvPr/>
          </p:nvSpPr>
          <p:spPr>
            <a:xfrm rot="456779">
              <a:off x="5030790" y="4814695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4"/>
            <p:cNvSpPr/>
            <p:nvPr/>
          </p:nvSpPr>
          <p:spPr>
            <a:xfrm rot="456779">
              <a:off x="5192311" y="4671796"/>
              <a:ext cx="36416" cy="18622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4"/>
            <p:cNvSpPr/>
            <p:nvPr/>
          </p:nvSpPr>
          <p:spPr>
            <a:xfrm rot="456779">
              <a:off x="5174996" y="4879235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4"/>
            <p:cNvSpPr/>
            <p:nvPr/>
          </p:nvSpPr>
          <p:spPr>
            <a:xfrm rot="456779">
              <a:off x="4893913" y="4521433"/>
              <a:ext cx="246327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4"/>
            <p:cNvSpPr/>
            <p:nvPr/>
          </p:nvSpPr>
          <p:spPr>
            <a:xfrm rot="456779">
              <a:off x="4954501" y="4475636"/>
              <a:ext cx="194696" cy="59458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4"/>
            <p:cNvSpPr/>
            <p:nvPr/>
          </p:nvSpPr>
          <p:spPr>
            <a:xfrm rot="456779">
              <a:off x="4827561" y="4500189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4"/>
            <p:cNvSpPr/>
            <p:nvPr/>
          </p:nvSpPr>
          <p:spPr>
            <a:xfrm rot="456779">
              <a:off x="4910609" y="4436652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4"/>
            <p:cNvSpPr/>
            <p:nvPr/>
          </p:nvSpPr>
          <p:spPr>
            <a:xfrm rot="456779">
              <a:off x="4948796" y="4543989"/>
              <a:ext cx="190467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4"/>
            <p:cNvSpPr/>
            <p:nvPr/>
          </p:nvSpPr>
          <p:spPr>
            <a:xfrm rot="456779">
              <a:off x="4895490" y="4594243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4"/>
            <p:cNvSpPr/>
            <p:nvPr/>
          </p:nvSpPr>
          <p:spPr>
            <a:xfrm rot="457146">
              <a:off x="5086886" y="4416067"/>
              <a:ext cx="316946" cy="3168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4"/>
            <p:cNvSpPr/>
            <p:nvPr/>
          </p:nvSpPr>
          <p:spPr>
            <a:xfrm rot="1793146">
              <a:off x="4544083" y="5029940"/>
              <a:ext cx="240652" cy="249683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4"/>
            <p:cNvSpPr/>
            <p:nvPr/>
          </p:nvSpPr>
          <p:spPr>
            <a:xfrm rot="1793146">
              <a:off x="4666069" y="5079404"/>
              <a:ext cx="22630" cy="5254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4"/>
            <p:cNvSpPr/>
            <p:nvPr/>
          </p:nvSpPr>
          <p:spPr>
            <a:xfrm rot="1793146">
              <a:off x="4680642" y="5091692"/>
              <a:ext cx="9129" cy="439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4"/>
            <p:cNvSpPr/>
            <p:nvPr/>
          </p:nvSpPr>
          <p:spPr>
            <a:xfrm rot="1793146">
              <a:off x="4679060" y="5063888"/>
              <a:ext cx="10218" cy="102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4"/>
            <p:cNvSpPr/>
            <p:nvPr/>
          </p:nvSpPr>
          <p:spPr>
            <a:xfrm rot="1793146">
              <a:off x="4694866" y="5083206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4"/>
            <p:cNvSpPr/>
            <p:nvPr/>
          </p:nvSpPr>
          <p:spPr>
            <a:xfrm rot="1793146">
              <a:off x="4653116" y="5091749"/>
              <a:ext cx="28282" cy="3782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4"/>
            <p:cNvSpPr/>
            <p:nvPr/>
          </p:nvSpPr>
          <p:spPr>
            <a:xfrm rot="1793146">
              <a:off x="4661497" y="5076802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4"/>
            <p:cNvSpPr/>
            <p:nvPr/>
          </p:nvSpPr>
          <p:spPr>
            <a:xfrm rot="1793146">
              <a:off x="4693254" y="5133091"/>
              <a:ext cx="45798" cy="3394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4"/>
            <p:cNvSpPr/>
            <p:nvPr/>
          </p:nvSpPr>
          <p:spPr>
            <a:xfrm rot="1793146">
              <a:off x="4690071" y="5150555"/>
              <a:ext cx="41054" cy="1907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4"/>
            <p:cNvSpPr/>
            <p:nvPr/>
          </p:nvSpPr>
          <p:spPr>
            <a:xfrm rot="1793146">
              <a:off x="4747595" y="5140124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4"/>
            <p:cNvSpPr/>
            <p:nvPr/>
          </p:nvSpPr>
          <p:spPr>
            <a:xfrm rot="1793146">
              <a:off x="4737027" y="5160638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4"/>
            <p:cNvSpPr/>
            <p:nvPr/>
          </p:nvSpPr>
          <p:spPr>
            <a:xfrm rot="1793146">
              <a:off x="4693209" y="5124242"/>
              <a:ext cx="30654" cy="3458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4"/>
            <p:cNvSpPr/>
            <p:nvPr/>
          </p:nvSpPr>
          <p:spPr>
            <a:xfrm rot="1793146">
              <a:off x="4733318" y="5126742"/>
              <a:ext cx="6390" cy="657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4"/>
            <p:cNvSpPr/>
            <p:nvPr/>
          </p:nvSpPr>
          <p:spPr>
            <a:xfrm rot="1793146">
              <a:off x="4665515" y="5182166"/>
              <a:ext cx="44338" cy="3627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4"/>
            <p:cNvSpPr/>
            <p:nvPr/>
          </p:nvSpPr>
          <p:spPr>
            <a:xfrm rot="1793146">
              <a:off x="4662075" y="5179700"/>
              <a:ext cx="28831" cy="3585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4"/>
            <p:cNvSpPr/>
            <p:nvPr/>
          </p:nvSpPr>
          <p:spPr>
            <a:xfrm rot="1793146">
              <a:off x="4695082" y="5230070"/>
              <a:ext cx="10222" cy="1003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4"/>
            <p:cNvSpPr/>
            <p:nvPr/>
          </p:nvSpPr>
          <p:spPr>
            <a:xfrm rot="1793146">
              <a:off x="4675849" y="5224571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4"/>
            <p:cNvSpPr/>
            <p:nvPr/>
          </p:nvSpPr>
          <p:spPr>
            <a:xfrm rot="1793146">
              <a:off x="4673521" y="5179950"/>
              <a:ext cx="40691" cy="2140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4"/>
            <p:cNvSpPr/>
            <p:nvPr/>
          </p:nvSpPr>
          <p:spPr>
            <a:xfrm rot="1793146">
              <a:off x="4707528" y="5212327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4"/>
            <p:cNvSpPr/>
            <p:nvPr/>
          </p:nvSpPr>
          <p:spPr>
            <a:xfrm rot="1793146">
              <a:off x="4622537" y="5164554"/>
              <a:ext cx="19343" cy="4961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4"/>
            <p:cNvSpPr/>
            <p:nvPr/>
          </p:nvSpPr>
          <p:spPr>
            <a:xfrm rot="1793146">
              <a:off x="4618191" y="5159622"/>
              <a:ext cx="24817" cy="3579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4"/>
            <p:cNvSpPr/>
            <p:nvPr/>
          </p:nvSpPr>
          <p:spPr>
            <a:xfrm rot="1793146">
              <a:off x="4601270" y="5208284"/>
              <a:ext cx="10040" cy="102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4"/>
            <p:cNvSpPr/>
            <p:nvPr/>
          </p:nvSpPr>
          <p:spPr>
            <a:xfrm rot="1793146">
              <a:off x="4601819" y="5187897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4"/>
            <p:cNvSpPr/>
            <p:nvPr/>
          </p:nvSpPr>
          <p:spPr>
            <a:xfrm rot="1793146">
              <a:off x="4639265" y="5171612"/>
              <a:ext cx="7850" cy="4011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4"/>
            <p:cNvSpPr/>
            <p:nvPr/>
          </p:nvSpPr>
          <p:spPr>
            <a:xfrm rot="1793146">
              <a:off x="4625308" y="5212557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4"/>
            <p:cNvSpPr/>
            <p:nvPr/>
          </p:nvSpPr>
          <p:spPr>
            <a:xfrm rot="1793146">
              <a:off x="4596539" y="5127027"/>
              <a:ext cx="53099" cy="74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4"/>
            <p:cNvSpPr/>
            <p:nvPr/>
          </p:nvSpPr>
          <p:spPr>
            <a:xfrm rot="1793146">
              <a:off x="4611768" y="5120534"/>
              <a:ext cx="41969" cy="1281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4"/>
            <p:cNvSpPr/>
            <p:nvPr/>
          </p:nvSpPr>
          <p:spPr>
            <a:xfrm rot="1793146">
              <a:off x="4586117" y="5109137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4"/>
            <p:cNvSpPr/>
            <p:nvPr/>
          </p:nvSpPr>
          <p:spPr>
            <a:xfrm rot="1793146">
              <a:off x="4608737" y="5102703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4"/>
            <p:cNvSpPr/>
            <p:nvPr/>
          </p:nvSpPr>
          <p:spPr>
            <a:xfrm rot="1793146">
              <a:off x="4604583" y="5133432"/>
              <a:ext cx="41058" cy="15419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4"/>
            <p:cNvSpPr/>
            <p:nvPr/>
          </p:nvSpPr>
          <p:spPr>
            <a:xfrm rot="1793146">
              <a:off x="4592848" y="5132866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4"/>
            <p:cNvSpPr/>
            <p:nvPr/>
          </p:nvSpPr>
          <p:spPr>
            <a:xfrm rot="1794347">
              <a:off x="4631540" y="5122405"/>
              <a:ext cx="68326" cy="6828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4"/>
            <p:cNvSpPr/>
            <p:nvPr/>
          </p:nvSpPr>
          <p:spPr>
            <a:xfrm rot="1793050">
              <a:off x="4390508" y="4664500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4"/>
            <p:cNvSpPr/>
            <p:nvPr/>
          </p:nvSpPr>
          <p:spPr>
            <a:xfrm rot="1793050">
              <a:off x="4546785" y="4727861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4"/>
            <p:cNvSpPr/>
            <p:nvPr/>
          </p:nvSpPr>
          <p:spPr>
            <a:xfrm rot="1793050">
              <a:off x="4565454" y="4743602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4"/>
            <p:cNvSpPr/>
            <p:nvPr/>
          </p:nvSpPr>
          <p:spPr>
            <a:xfrm rot="1793050">
              <a:off x="4563429" y="4707982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4"/>
            <p:cNvSpPr/>
            <p:nvPr/>
          </p:nvSpPr>
          <p:spPr>
            <a:xfrm rot="1793050">
              <a:off x="4583677" y="4732730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4"/>
            <p:cNvSpPr/>
            <p:nvPr/>
          </p:nvSpPr>
          <p:spPr>
            <a:xfrm rot="1793050">
              <a:off x="4530192" y="4743676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4"/>
            <p:cNvSpPr/>
            <p:nvPr/>
          </p:nvSpPr>
          <p:spPr>
            <a:xfrm rot="1793050">
              <a:off x="4540929" y="4724527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4"/>
            <p:cNvSpPr/>
            <p:nvPr/>
          </p:nvSpPr>
          <p:spPr>
            <a:xfrm rot="1793050">
              <a:off x="4581611" y="4796639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4"/>
            <p:cNvSpPr/>
            <p:nvPr/>
          </p:nvSpPr>
          <p:spPr>
            <a:xfrm rot="1793050">
              <a:off x="4577534" y="4819011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4"/>
            <p:cNvSpPr/>
            <p:nvPr/>
          </p:nvSpPr>
          <p:spPr>
            <a:xfrm rot="1793050">
              <a:off x="4651226" y="4805647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4"/>
            <p:cNvSpPr/>
            <p:nvPr/>
          </p:nvSpPr>
          <p:spPr>
            <a:xfrm rot="1793050">
              <a:off x="4637689" y="483192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4"/>
            <p:cNvSpPr/>
            <p:nvPr/>
          </p:nvSpPr>
          <p:spPr>
            <a:xfrm rot="1793050">
              <a:off x="4581555" y="4785302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4"/>
            <p:cNvSpPr/>
            <p:nvPr/>
          </p:nvSpPr>
          <p:spPr>
            <a:xfrm rot="1793050">
              <a:off x="4632937" y="4788503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4"/>
            <p:cNvSpPr/>
            <p:nvPr/>
          </p:nvSpPr>
          <p:spPr>
            <a:xfrm rot="1793050">
              <a:off x="4546077" y="4859507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4"/>
            <p:cNvSpPr/>
            <p:nvPr/>
          </p:nvSpPr>
          <p:spPr>
            <a:xfrm rot="1793050">
              <a:off x="4541669" y="4856348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4"/>
            <p:cNvSpPr/>
            <p:nvPr/>
          </p:nvSpPr>
          <p:spPr>
            <a:xfrm rot="1793050">
              <a:off x="4583954" y="4920875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4"/>
            <p:cNvSpPr/>
            <p:nvPr/>
          </p:nvSpPr>
          <p:spPr>
            <a:xfrm rot="1793050">
              <a:off x="4559316" y="4913831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4"/>
            <p:cNvSpPr/>
            <p:nvPr/>
          </p:nvSpPr>
          <p:spPr>
            <a:xfrm rot="1793050">
              <a:off x="4556333" y="4856669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4"/>
            <p:cNvSpPr/>
            <p:nvPr/>
          </p:nvSpPr>
          <p:spPr>
            <a:xfrm rot="1793050">
              <a:off x="4599898" y="4898145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4"/>
            <p:cNvSpPr/>
            <p:nvPr/>
          </p:nvSpPr>
          <p:spPr>
            <a:xfrm rot="1793050">
              <a:off x="4491019" y="4836945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4"/>
            <p:cNvSpPr/>
            <p:nvPr/>
          </p:nvSpPr>
          <p:spPr>
            <a:xfrm rot="1793050">
              <a:off x="4485452" y="4830627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4"/>
            <p:cNvSpPr/>
            <p:nvPr/>
          </p:nvSpPr>
          <p:spPr>
            <a:xfrm rot="1793050">
              <a:off x="4463776" y="4892966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4"/>
            <p:cNvSpPr/>
            <p:nvPr/>
          </p:nvSpPr>
          <p:spPr>
            <a:xfrm rot="1793050">
              <a:off x="4464478" y="486684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4"/>
            <p:cNvSpPr/>
            <p:nvPr/>
          </p:nvSpPr>
          <p:spPr>
            <a:xfrm rot="1793050">
              <a:off x="4512449" y="4845986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4"/>
            <p:cNvSpPr/>
            <p:nvPr/>
          </p:nvSpPr>
          <p:spPr>
            <a:xfrm rot="1793050">
              <a:off x="4494570" y="4898439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4"/>
            <p:cNvSpPr/>
            <p:nvPr/>
          </p:nvSpPr>
          <p:spPr>
            <a:xfrm rot="1793050">
              <a:off x="4457715" y="4788869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4"/>
            <p:cNvSpPr/>
            <p:nvPr/>
          </p:nvSpPr>
          <p:spPr>
            <a:xfrm rot="1793050">
              <a:off x="4477223" y="4780552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4"/>
            <p:cNvSpPr/>
            <p:nvPr/>
          </p:nvSpPr>
          <p:spPr>
            <a:xfrm rot="1793050">
              <a:off x="4444363" y="4765951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4"/>
            <p:cNvSpPr/>
            <p:nvPr/>
          </p:nvSpPr>
          <p:spPr>
            <a:xfrm rot="1793050">
              <a:off x="4473341" y="4757707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4"/>
            <p:cNvSpPr/>
            <p:nvPr/>
          </p:nvSpPr>
          <p:spPr>
            <a:xfrm rot="1793050">
              <a:off x="4468018" y="4797075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4"/>
            <p:cNvSpPr/>
            <p:nvPr/>
          </p:nvSpPr>
          <p:spPr>
            <a:xfrm rot="1793050">
              <a:off x="4452986" y="479635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4"/>
            <p:cNvSpPr/>
            <p:nvPr/>
          </p:nvSpPr>
          <p:spPr>
            <a:xfrm rot="1793940">
              <a:off x="4502556" y="4782942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1" name="Google Shape;3281;p34"/>
          <p:cNvGrpSpPr/>
          <p:nvPr/>
        </p:nvGrpSpPr>
        <p:grpSpPr>
          <a:xfrm>
            <a:off x="-70553" y="-885903"/>
            <a:ext cx="4718184" cy="2778728"/>
            <a:chOff x="5107447" y="1336847"/>
            <a:chExt cx="4718184" cy="2778728"/>
          </a:xfrm>
        </p:grpSpPr>
        <p:sp>
          <p:nvSpPr>
            <p:cNvPr id="3282" name="Google Shape;3282;p34"/>
            <p:cNvSpPr/>
            <p:nvPr/>
          </p:nvSpPr>
          <p:spPr>
            <a:xfrm rot="9137834">
              <a:off x="7215544" y="2185972"/>
              <a:ext cx="2703963" cy="262859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4"/>
            <p:cNvSpPr/>
            <p:nvPr/>
          </p:nvSpPr>
          <p:spPr>
            <a:xfrm rot="9137834">
              <a:off x="6041384" y="2650717"/>
              <a:ext cx="2428329" cy="289809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4"/>
            <p:cNvSpPr/>
            <p:nvPr/>
          </p:nvSpPr>
          <p:spPr>
            <a:xfrm rot="9137834">
              <a:off x="7572116" y="2723503"/>
              <a:ext cx="505266" cy="484366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4"/>
            <p:cNvSpPr/>
            <p:nvPr/>
          </p:nvSpPr>
          <p:spPr>
            <a:xfrm rot="9137834">
              <a:off x="6408855" y="2953626"/>
              <a:ext cx="677472" cy="519992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4"/>
            <p:cNvSpPr/>
            <p:nvPr/>
          </p:nvSpPr>
          <p:spPr>
            <a:xfrm rot="9137834">
              <a:off x="8502210" y="2072016"/>
              <a:ext cx="812926" cy="66602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4"/>
            <p:cNvSpPr/>
            <p:nvPr/>
          </p:nvSpPr>
          <p:spPr>
            <a:xfrm rot="9137834">
              <a:off x="7365912" y="2302063"/>
              <a:ext cx="227982" cy="318710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4"/>
            <p:cNvSpPr/>
            <p:nvPr/>
          </p:nvSpPr>
          <p:spPr>
            <a:xfrm rot="9137834">
              <a:off x="8409031" y="1516965"/>
              <a:ext cx="904204" cy="524442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4"/>
            <p:cNvSpPr/>
            <p:nvPr/>
          </p:nvSpPr>
          <p:spPr>
            <a:xfrm rot="9137834">
              <a:off x="8237090" y="1824679"/>
              <a:ext cx="609120" cy="98153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4"/>
            <p:cNvSpPr/>
            <p:nvPr/>
          </p:nvSpPr>
          <p:spPr>
            <a:xfrm rot="-10229141">
              <a:off x="5187022" y="2925515"/>
              <a:ext cx="1008300" cy="1046738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4"/>
            <p:cNvSpPr/>
            <p:nvPr/>
          </p:nvSpPr>
          <p:spPr>
            <a:xfrm rot="-10229141">
              <a:off x="5664415" y="3550829"/>
              <a:ext cx="94818" cy="22029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4"/>
            <p:cNvSpPr/>
            <p:nvPr/>
          </p:nvSpPr>
          <p:spPr>
            <a:xfrm rot="-10229141">
              <a:off x="5650313" y="3548903"/>
              <a:ext cx="38247" cy="18424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4"/>
            <p:cNvSpPr/>
            <p:nvPr/>
          </p:nvSpPr>
          <p:spPr>
            <a:xfrm rot="-10229141">
              <a:off x="5717305" y="3793613"/>
              <a:ext cx="42812" cy="428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4"/>
            <p:cNvSpPr/>
            <p:nvPr/>
          </p:nvSpPr>
          <p:spPr>
            <a:xfrm rot="-10229141">
              <a:off x="5644622" y="3753679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4"/>
            <p:cNvSpPr/>
            <p:nvPr/>
          </p:nvSpPr>
          <p:spPr>
            <a:xfrm rot="-10229141">
              <a:off x="5685078" y="3547329"/>
              <a:ext cx="118499" cy="158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4"/>
            <p:cNvSpPr/>
            <p:nvPr/>
          </p:nvSpPr>
          <p:spPr>
            <a:xfrm rot="-10229141">
              <a:off x="5785775" y="3729994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4"/>
            <p:cNvSpPr/>
            <p:nvPr/>
          </p:nvSpPr>
          <p:spPr>
            <a:xfrm rot="-10229141">
              <a:off x="5398822" y="3472049"/>
              <a:ext cx="191887" cy="14232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4"/>
            <p:cNvSpPr/>
            <p:nvPr/>
          </p:nvSpPr>
          <p:spPr>
            <a:xfrm rot="-10229141">
              <a:off x="5415947" y="3455767"/>
              <a:ext cx="172010" cy="7995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4"/>
            <p:cNvSpPr/>
            <p:nvPr/>
          </p:nvSpPr>
          <p:spPr>
            <a:xfrm rot="-10229141">
              <a:off x="5336823" y="3594189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4"/>
            <p:cNvSpPr/>
            <p:nvPr/>
          </p:nvSpPr>
          <p:spPr>
            <a:xfrm rot="-10229141">
              <a:off x="5366735" y="3510926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4"/>
            <p:cNvSpPr/>
            <p:nvPr/>
          </p:nvSpPr>
          <p:spPr>
            <a:xfrm rot="-10229141">
              <a:off x="5472909" y="3493119"/>
              <a:ext cx="128437" cy="144985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4"/>
            <p:cNvSpPr/>
            <p:nvPr/>
          </p:nvSpPr>
          <p:spPr>
            <a:xfrm rot="-10229141">
              <a:off x="5430644" y="3637907"/>
              <a:ext cx="26772" cy="27548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4"/>
            <p:cNvSpPr/>
            <p:nvPr/>
          </p:nvSpPr>
          <p:spPr>
            <a:xfrm rot="-10229141">
              <a:off x="5440382" y="3228302"/>
              <a:ext cx="185768" cy="1520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4"/>
            <p:cNvSpPr/>
            <p:nvPr/>
          </p:nvSpPr>
          <p:spPr>
            <a:xfrm rot="-10229141">
              <a:off x="5520734" y="3223343"/>
              <a:ext cx="120797" cy="15031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4"/>
            <p:cNvSpPr/>
            <p:nvPr/>
          </p:nvSpPr>
          <p:spPr>
            <a:xfrm rot="-10229141">
              <a:off x="5411940" y="3164964"/>
              <a:ext cx="42828" cy="420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4"/>
            <p:cNvSpPr/>
            <p:nvPr/>
          </p:nvSpPr>
          <p:spPr>
            <a:xfrm rot="-10229141">
              <a:off x="5513723" y="3170496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4"/>
            <p:cNvSpPr/>
            <p:nvPr/>
          </p:nvSpPr>
          <p:spPr>
            <a:xfrm rot="-10229141">
              <a:off x="5437822" y="3306420"/>
              <a:ext cx="170488" cy="8971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4"/>
            <p:cNvSpPr/>
            <p:nvPr/>
          </p:nvSpPr>
          <p:spPr>
            <a:xfrm rot="-10229141">
              <a:off x="5406428" y="3264964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4"/>
            <p:cNvSpPr/>
            <p:nvPr/>
          </p:nvSpPr>
          <p:spPr>
            <a:xfrm rot="-10229141">
              <a:off x="5726602" y="3162318"/>
              <a:ext cx="81044" cy="2080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4"/>
            <p:cNvSpPr/>
            <p:nvPr/>
          </p:nvSpPr>
          <p:spPr>
            <a:xfrm rot="-10229141">
              <a:off x="5738740" y="3235461"/>
              <a:ext cx="103980" cy="150073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4"/>
            <p:cNvSpPr/>
            <p:nvPr/>
          </p:nvSpPr>
          <p:spPr>
            <a:xfrm rot="-10229141">
              <a:off x="5812824" y="3112741"/>
              <a:ext cx="42067" cy="428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4"/>
            <p:cNvSpPr/>
            <p:nvPr/>
          </p:nvSpPr>
          <p:spPr>
            <a:xfrm rot="-10229141">
              <a:off x="5858035" y="3206500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4"/>
            <p:cNvSpPr/>
            <p:nvPr/>
          </p:nvSpPr>
          <p:spPr>
            <a:xfrm rot="-10229141">
              <a:off x="5704172" y="3189199"/>
              <a:ext cx="32890" cy="16819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4"/>
            <p:cNvSpPr/>
            <p:nvPr/>
          </p:nvSpPr>
          <p:spPr>
            <a:xfrm rot="-10229141">
              <a:off x="5729778" y="3143921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4"/>
            <p:cNvSpPr/>
            <p:nvPr/>
          </p:nvSpPr>
          <p:spPr>
            <a:xfrm rot="-10229141">
              <a:off x="5777260" y="3467622"/>
              <a:ext cx="222478" cy="3125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4"/>
            <p:cNvSpPr/>
            <p:nvPr/>
          </p:nvSpPr>
          <p:spPr>
            <a:xfrm rot="-10229141">
              <a:off x="5768184" y="3485491"/>
              <a:ext cx="175846" cy="537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4"/>
            <p:cNvSpPr/>
            <p:nvPr/>
          </p:nvSpPr>
          <p:spPr>
            <a:xfrm rot="-10229141">
              <a:off x="6016318" y="3480212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4"/>
            <p:cNvSpPr/>
            <p:nvPr/>
          </p:nvSpPr>
          <p:spPr>
            <a:xfrm rot="-10229141">
              <a:off x="5954469" y="3551380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4"/>
            <p:cNvSpPr/>
            <p:nvPr/>
          </p:nvSpPr>
          <p:spPr>
            <a:xfrm rot="-10229141">
              <a:off x="5779379" y="3413081"/>
              <a:ext cx="172026" cy="6463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4"/>
            <p:cNvSpPr/>
            <p:nvPr/>
          </p:nvSpPr>
          <p:spPr>
            <a:xfrm rot="-10229141">
              <a:off x="5973591" y="3409571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4"/>
            <p:cNvSpPr/>
            <p:nvPr/>
          </p:nvSpPr>
          <p:spPr>
            <a:xfrm rot="-10229020">
              <a:off x="5540314" y="3301087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4"/>
            <p:cNvSpPr/>
            <p:nvPr/>
          </p:nvSpPr>
          <p:spPr>
            <a:xfrm rot="-8893145">
              <a:off x="6298155" y="3418772"/>
              <a:ext cx="481923" cy="5002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4"/>
            <p:cNvSpPr/>
            <p:nvPr/>
          </p:nvSpPr>
          <p:spPr>
            <a:xfrm rot="-8893145">
              <a:off x="6487193" y="3713769"/>
              <a:ext cx="45319" cy="10527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4"/>
            <p:cNvSpPr/>
            <p:nvPr/>
          </p:nvSpPr>
          <p:spPr>
            <a:xfrm rot="-8893145">
              <a:off x="6485586" y="3705883"/>
              <a:ext cx="18281" cy="8805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4"/>
            <p:cNvSpPr/>
            <p:nvPr/>
          </p:nvSpPr>
          <p:spPr>
            <a:xfrm rot="-8893145">
              <a:off x="6483595" y="3829159"/>
              <a:ext cx="20462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4"/>
            <p:cNvSpPr/>
            <p:nvPr/>
          </p:nvSpPr>
          <p:spPr>
            <a:xfrm rot="-8893145">
              <a:off x="6460419" y="3797238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4"/>
            <p:cNvSpPr/>
            <p:nvPr/>
          </p:nvSpPr>
          <p:spPr>
            <a:xfrm rot="-8893145">
              <a:off x="6502122" y="3719215"/>
              <a:ext cx="56637" cy="7578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4"/>
            <p:cNvSpPr/>
            <p:nvPr/>
          </p:nvSpPr>
          <p:spPr>
            <a:xfrm rot="-8893145">
              <a:off x="6527135" y="3812270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4"/>
            <p:cNvSpPr/>
            <p:nvPr/>
          </p:nvSpPr>
          <p:spPr>
            <a:xfrm rot="-8893145">
              <a:off x="6389344" y="3641012"/>
              <a:ext cx="91713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4"/>
            <p:cNvSpPr/>
            <p:nvPr/>
          </p:nvSpPr>
          <p:spPr>
            <a:xfrm rot="-8893145">
              <a:off x="6405869" y="3636232"/>
              <a:ext cx="82213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4"/>
            <p:cNvSpPr/>
            <p:nvPr/>
          </p:nvSpPr>
          <p:spPr>
            <a:xfrm rot="-8893145">
              <a:off x="6351493" y="3672059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4"/>
            <p:cNvSpPr/>
            <p:nvPr/>
          </p:nvSpPr>
          <p:spPr>
            <a:xfrm rot="-8893145">
              <a:off x="6381544" y="3639497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4"/>
            <p:cNvSpPr/>
            <p:nvPr/>
          </p:nvSpPr>
          <p:spPr>
            <a:xfrm rot="-8893145">
              <a:off x="6419185" y="3657953"/>
              <a:ext cx="61387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4"/>
            <p:cNvSpPr/>
            <p:nvPr/>
          </p:nvSpPr>
          <p:spPr>
            <a:xfrm rot="-8893145">
              <a:off x="6386727" y="3707204"/>
              <a:ext cx="12796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4"/>
            <p:cNvSpPr/>
            <p:nvPr/>
          </p:nvSpPr>
          <p:spPr>
            <a:xfrm rot="-8893145">
              <a:off x="6451107" y="3540046"/>
              <a:ext cx="88789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4"/>
            <p:cNvSpPr/>
            <p:nvPr/>
          </p:nvSpPr>
          <p:spPr>
            <a:xfrm rot="-8893145">
              <a:off x="6488859" y="3546555"/>
              <a:ext cx="57736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4"/>
            <p:cNvSpPr/>
            <p:nvPr/>
          </p:nvSpPr>
          <p:spPr>
            <a:xfrm rot="-8893145">
              <a:off x="6462535" y="3495909"/>
              <a:ext cx="20470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4"/>
            <p:cNvSpPr/>
            <p:nvPr/>
          </p:nvSpPr>
          <p:spPr>
            <a:xfrm rot="-8893145">
              <a:off x="6508207" y="3515614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4"/>
            <p:cNvSpPr/>
            <p:nvPr/>
          </p:nvSpPr>
          <p:spPr>
            <a:xfrm rot="-8893145">
              <a:off x="6441741" y="3573852"/>
              <a:ext cx="81486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4"/>
            <p:cNvSpPr/>
            <p:nvPr/>
          </p:nvSpPr>
          <p:spPr>
            <a:xfrm rot="-8893145">
              <a:off x="6443640" y="3538011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4"/>
            <p:cNvSpPr/>
            <p:nvPr/>
          </p:nvSpPr>
          <p:spPr>
            <a:xfrm rot="-8893145">
              <a:off x="6586432" y="3552236"/>
              <a:ext cx="38735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4"/>
            <p:cNvSpPr/>
            <p:nvPr/>
          </p:nvSpPr>
          <p:spPr>
            <a:xfrm rot="-8893145">
              <a:off x="6583379" y="3589889"/>
              <a:ext cx="49698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4"/>
            <p:cNvSpPr/>
            <p:nvPr/>
          </p:nvSpPr>
          <p:spPr>
            <a:xfrm rot="-8893145">
              <a:off x="6649190" y="3545365"/>
              <a:ext cx="20106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4"/>
            <p:cNvSpPr/>
            <p:nvPr/>
          </p:nvSpPr>
          <p:spPr>
            <a:xfrm rot="-8893145">
              <a:off x="6653922" y="3593911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4"/>
            <p:cNvSpPr/>
            <p:nvPr/>
          </p:nvSpPr>
          <p:spPr>
            <a:xfrm rot="-8893145">
              <a:off x="6576115" y="3556408"/>
              <a:ext cx="15720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4"/>
            <p:cNvSpPr/>
            <p:nvPr/>
          </p:nvSpPr>
          <p:spPr>
            <a:xfrm rot="-8893145">
              <a:off x="6608550" y="3543007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4"/>
            <p:cNvSpPr/>
            <p:nvPr/>
          </p:nvSpPr>
          <p:spPr>
            <a:xfrm rot="-8893145">
              <a:off x="6566974" y="3712376"/>
              <a:ext cx="106335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4"/>
            <p:cNvSpPr/>
            <p:nvPr/>
          </p:nvSpPr>
          <p:spPr>
            <a:xfrm rot="-8893145">
              <a:off x="6558532" y="3714005"/>
              <a:ext cx="84047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4"/>
            <p:cNvSpPr/>
            <p:nvPr/>
          </p:nvSpPr>
          <p:spPr>
            <a:xfrm rot="-8893145">
              <a:off x="6672579" y="3744769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4"/>
            <p:cNvSpPr/>
            <p:nvPr/>
          </p:nvSpPr>
          <p:spPr>
            <a:xfrm rot="-8893145">
              <a:off x="6634067" y="3763931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4"/>
            <p:cNvSpPr/>
            <p:nvPr/>
          </p:nvSpPr>
          <p:spPr>
            <a:xfrm rot="-8893145">
              <a:off x="6575678" y="3683477"/>
              <a:ext cx="82221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4"/>
            <p:cNvSpPr/>
            <p:nvPr/>
          </p:nvSpPr>
          <p:spPr>
            <a:xfrm rot="-8893145">
              <a:off x="6668225" y="370462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4"/>
            <p:cNvSpPr/>
            <p:nvPr/>
          </p:nvSpPr>
          <p:spPr>
            <a:xfrm rot="-8892129">
              <a:off x="6468180" y="3597050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4"/>
            <p:cNvSpPr/>
            <p:nvPr/>
          </p:nvSpPr>
          <p:spPr>
            <a:xfrm rot="-8893211">
              <a:off x="6007440" y="3738473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4"/>
            <p:cNvSpPr/>
            <p:nvPr/>
          </p:nvSpPr>
          <p:spPr>
            <a:xfrm rot="-8893211">
              <a:off x="6128413" y="3927113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4"/>
            <p:cNvSpPr/>
            <p:nvPr/>
          </p:nvSpPr>
          <p:spPr>
            <a:xfrm rot="-8893211">
              <a:off x="6127386" y="3922062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4"/>
            <p:cNvSpPr/>
            <p:nvPr/>
          </p:nvSpPr>
          <p:spPr>
            <a:xfrm rot="-8893211">
              <a:off x="6126120" y="4000922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4"/>
            <p:cNvSpPr/>
            <p:nvPr/>
          </p:nvSpPr>
          <p:spPr>
            <a:xfrm rot="-8893211">
              <a:off x="6111293" y="3980496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4"/>
            <p:cNvSpPr/>
            <p:nvPr/>
          </p:nvSpPr>
          <p:spPr>
            <a:xfrm rot="-8893211">
              <a:off x="6137969" y="3930591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4"/>
            <p:cNvSpPr/>
            <p:nvPr/>
          </p:nvSpPr>
          <p:spPr>
            <a:xfrm rot="-8893211">
              <a:off x="6153978" y="399011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4"/>
            <p:cNvSpPr/>
            <p:nvPr/>
          </p:nvSpPr>
          <p:spPr>
            <a:xfrm rot="-8893211">
              <a:off x="6065815" y="3880553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4"/>
            <p:cNvSpPr/>
            <p:nvPr/>
          </p:nvSpPr>
          <p:spPr>
            <a:xfrm rot="-8893211">
              <a:off x="6076392" y="3877487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4"/>
            <p:cNvSpPr/>
            <p:nvPr/>
          </p:nvSpPr>
          <p:spPr>
            <a:xfrm rot="-8893211">
              <a:off x="6041599" y="3900404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4"/>
            <p:cNvSpPr/>
            <p:nvPr/>
          </p:nvSpPr>
          <p:spPr>
            <a:xfrm rot="-8893211">
              <a:off x="6060827" y="3879568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4"/>
            <p:cNvSpPr/>
            <p:nvPr/>
          </p:nvSpPr>
          <p:spPr>
            <a:xfrm rot="-8893211">
              <a:off x="6084906" y="3891392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4"/>
            <p:cNvSpPr/>
            <p:nvPr/>
          </p:nvSpPr>
          <p:spPr>
            <a:xfrm rot="-8893211">
              <a:off x="6064143" y="3922889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4"/>
            <p:cNvSpPr/>
            <p:nvPr/>
          </p:nvSpPr>
          <p:spPr>
            <a:xfrm rot="-8893211">
              <a:off x="6105331" y="3815953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4"/>
            <p:cNvSpPr/>
            <p:nvPr/>
          </p:nvSpPr>
          <p:spPr>
            <a:xfrm rot="-8893211">
              <a:off x="6129484" y="3820117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4"/>
            <p:cNvSpPr/>
            <p:nvPr/>
          </p:nvSpPr>
          <p:spPr>
            <a:xfrm rot="-8893211">
              <a:off x="6112645" y="3787698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4"/>
            <p:cNvSpPr/>
            <p:nvPr/>
          </p:nvSpPr>
          <p:spPr>
            <a:xfrm rot="-8893211">
              <a:off x="6141868" y="380030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4"/>
            <p:cNvSpPr/>
            <p:nvPr/>
          </p:nvSpPr>
          <p:spPr>
            <a:xfrm rot="-8893211">
              <a:off x="6099342" y="3837576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4"/>
            <p:cNvSpPr/>
            <p:nvPr/>
          </p:nvSpPr>
          <p:spPr>
            <a:xfrm rot="-8893211">
              <a:off x="6100557" y="381463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4"/>
            <p:cNvSpPr/>
            <p:nvPr/>
          </p:nvSpPr>
          <p:spPr>
            <a:xfrm rot="-8893211">
              <a:off x="6191908" y="3823758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4"/>
            <p:cNvSpPr/>
            <p:nvPr/>
          </p:nvSpPr>
          <p:spPr>
            <a:xfrm rot="-8893211">
              <a:off x="6189959" y="3847843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4"/>
            <p:cNvSpPr/>
            <p:nvPr/>
          </p:nvSpPr>
          <p:spPr>
            <a:xfrm rot="-8893211">
              <a:off x="6232071" y="3819342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4"/>
            <p:cNvSpPr/>
            <p:nvPr/>
          </p:nvSpPr>
          <p:spPr>
            <a:xfrm rot="-8893211">
              <a:off x="6235099" y="385040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4"/>
            <p:cNvSpPr/>
            <p:nvPr/>
          </p:nvSpPr>
          <p:spPr>
            <a:xfrm rot="-8893211">
              <a:off x="6185308" y="3826422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4"/>
            <p:cNvSpPr/>
            <p:nvPr/>
          </p:nvSpPr>
          <p:spPr>
            <a:xfrm rot="-8893211">
              <a:off x="6206069" y="381783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4"/>
            <p:cNvSpPr/>
            <p:nvPr/>
          </p:nvSpPr>
          <p:spPr>
            <a:xfrm rot="-8893211">
              <a:off x="6179474" y="3926202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4"/>
            <p:cNvSpPr/>
            <p:nvPr/>
          </p:nvSpPr>
          <p:spPr>
            <a:xfrm rot="-8893211">
              <a:off x="6174070" y="3927246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4"/>
            <p:cNvSpPr/>
            <p:nvPr/>
          </p:nvSpPr>
          <p:spPr>
            <a:xfrm rot="-8893211">
              <a:off x="6247035" y="3946927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4"/>
            <p:cNvSpPr/>
            <p:nvPr/>
          </p:nvSpPr>
          <p:spPr>
            <a:xfrm rot="-8893211">
              <a:off x="6222395" y="3959185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4"/>
            <p:cNvSpPr/>
            <p:nvPr/>
          </p:nvSpPr>
          <p:spPr>
            <a:xfrm rot="-8893211">
              <a:off x="6185039" y="3907715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4"/>
            <p:cNvSpPr/>
            <p:nvPr/>
          </p:nvSpPr>
          <p:spPr>
            <a:xfrm rot="-8893211">
              <a:off x="6244250" y="392124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4"/>
            <p:cNvSpPr/>
            <p:nvPr/>
          </p:nvSpPr>
          <p:spPr>
            <a:xfrm rot="-8892079">
              <a:off x="6116254" y="3852409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4"/>
            <p:cNvSpPr/>
            <p:nvPr/>
          </p:nvSpPr>
          <p:spPr>
            <a:xfrm rot="-10229141">
              <a:off x="7115349" y="2599056"/>
              <a:ext cx="1008300" cy="1046738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4"/>
            <p:cNvSpPr/>
            <p:nvPr/>
          </p:nvSpPr>
          <p:spPr>
            <a:xfrm rot="-10229141">
              <a:off x="7592743" y="3224370"/>
              <a:ext cx="94818" cy="22029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4"/>
            <p:cNvSpPr/>
            <p:nvPr/>
          </p:nvSpPr>
          <p:spPr>
            <a:xfrm rot="-10229141">
              <a:off x="7578640" y="3222445"/>
              <a:ext cx="38247" cy="18424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4"/>
            <p:cNvSpPr/>
            <p:nvPr/>
          </p:nvSpPr>
          <p:spPr>
            <a:xfrm rot="-10229141">
              <a:off x="7645633" y="3467155"/>
              <a:ext cx="42812" cy="428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4"/>
            <p:cNvSpPr/>
            <p:nvPr/>
          </p:nvSpPr>
          <p:spPr>
            <a:xfrm rot="-10229141">
              <a:off x="7572949" y="3427221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4"/>
            <p:cNvSpPr/>
            <p:nvPr/>
          </p:nvSpPr>
          <p:spPr>
            <a:xfrm rot="-10229141">
              <a:off x="7613405" y="3220871"/>
              <a:ext cx="118499" cy="158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4"/>
            <p:cNvSpPr/>
            <p:nvPr/>
          </p:nvSpPr>
          <p:spPr>
            <a:xfrm rot="-10229141">
              <a:off x="7714103" y="3403535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4"/>
            <p:cNvSpPr/>
            <p:nvPr/>
          </p:nvSpPr>
          <p:spPr>
            <a:xfrm rot="-10229141">
              <a:off x="7327149" y="3145591"/>
              <a:ext cx="191887" cy="14232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4"/>
            <p:cNvSpPr/>
            <p:nvPr/>
          </p:nvSpPr>
          <p:spPr>
            <a:xfrm rot="-10229141">
              <a:off x="7344274" y="3129308"/>
              <a:ext cx="172010" cy="7995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4"/>
            <p:cNvSpPr/>
            <p:nvPr/>
          </p:nvSpPr>
          <p:spPr>
            <a:xfrm rot="-10229141">
              <a:off x="7265150" y="3267731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4"/>
            <p:cNvSpPr/>
            <p:nvPr/>
          </p:nvSpPr>
          <p:spPr>
            <a:xfrm rot="-10229141">
              <a:off x="7295062" y="3184467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4"/>
            <p:cNvSpPr/>
            <p:nvPr/>
          </p:nvSpPr>
          <p:spPr>
            <a:xfrm rot="-10229141">
              <a:off x="7401237" y="3166660"/>
              <a:ext cx="128437" cy="144985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4"/>
            <p:cNvSpPr/>
            <p:nvPr/>
          </p:nvSpPr>
          <p:spPr>
            <a:xfrm rot="-10229141">
              <a:off x="7358972" y="3311449"/>
              <a:ext cx="26772" cy="27548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4"/>
            <p:cNvSpPr/>
            <p:nvPr/>
          </p:nvSpPr>
          <p:spPr>
            <a:xfrm rot="-10229141">
              <a:off x="7368709" y="2901844"/>
              <a:ext cx="185768" cy="1520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4"/>
            <p:cNvSpPr/>
            <p:nvPr/>
          </p:nvSpPr>
          <p:spPr>
            <a:xfrm rot="-10229141">
              <a:off x="7449061" y="2896885"/>
              <a:ext cx="120797" cy="15031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4"/>
            <p:cNvSpPr/>
            <p:nvPr/>
          </p:nvSpPr>
          <p:spPr>
            <a:xfrm rot="-10229141">
              <a:off x="7340267" y="2838506"/>
              <a:ext cx="42828" cy="420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4"/>
            <p:cNvSpPr/>
            <p:nvPr/>
          </p:nvSpPr>
          <p:spPr>
            <a:xfrm rot="-10229141">
              <a:off x="7442050" y="2844038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4"/>
            <p:cNvSpPr/>
            <p:nvPr/>
          </p:nvSpPr>
          <p:spPr>
            <a:xfrm rot="-10229141">
              <a:off x="7366150" y="2979961"/>
              <a:ext cx="170488" cy="8971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4"/>
            <p:cNvSpPr/>
            <p:nvPr/>
          </p:nvSpPr>
          <p:spPr>
            <a:xfrm rot="-10229141">
              <a:off x="7334755" y="2938505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4"/>
            <p:cNvSpPr/>
            <p:nvPr/>
          </p:nvSpPr>
          <p:spPr>
            <a:xfrm rot="-10229141">
              <a:off x="7654929" y="2835860"/>
              <a:ext cx="81044" cy="2080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4"/>
            <p:cNvSpPr/>
            <p:nvPr/>
          </p:nvSpPr>
          <p:spPr>
            <a:xfrm rot="-10229141">
              <a:off x="7667067" y="2909003"/>
              <a:ext cx="103980" cy="150073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4"/>
            <p:cNvSpPr/>
            <p:nvPr/>
          </p:nvSpPr>
          <p:spPr>
            <a:xfrm rot="-10229141">
              <a:off x="7741151" y="2786283"/>
              <a:ext cx="42067" cy="428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4"/>
            <p:cNvSpPr/>
            <p:nvPr/>
          </p:nvSpPr>
          <p:spPr>
            <a:xfrm rot="-10229141">
              <a:off x="7786363" y="2880042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4"/>
            <p:cNvSpPr/>
            <p:nvPr/>
          </p:nvSpPr>
          <p:spPr>
            <a:xfrm rot="-10229141">
              <a:off x="7632499" y="2862741"/>
              <a:ext cx="32890" cy="16819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4"/>
            <p:cNvSpPr/>
            <p:nvPr/>
          </p:nvSpPr>
          <p:spPr>
            <a:xfrm rot="-10229141">
              <a:off x="7658105" y="2817463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4"/>
            <p:cNvSpPr/>
            <p:nvPr/>
          </p:nvSpPr>
          <p:spPr>
            <a:xfrm rot="-10229141">
              <a:off x="7705587" y="3141164"/>
              <a:ext cx="222478" cy="3125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4"/>
            <p:cNvSpPr/>
            <p:nvPr/>
          </p:nvSpPr>
          <p:spPr>
            <a:xfrm rot="-10229141">
              <a:off x="7696511" y="3159033"/>
              <a:ext cx="175846" cy="537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4"/>
            <p:cNvSpPr/>
            <p:nvPr/>
          </p:nvSpPr>
          <p:spPr>
            <a:xfrm rot="-10229141">
              <a:off x="7944645" y="3153754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4"/>
            <p:cNvSpPr/>
            <p:nvPr/>
          </p:nvSpPr>
          <p:spPr>
            <a:xfrm rot="-10229141">
              <a:off x="7882796" y="3224922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4"/>
            <p:cNvSpPr/>
            <p:nvPr/>
          </p:nvSpPr>
          <p:spPr>
            <a:xfrm rot="-10229141">
              <a:off x="7707706" y="3086623"/>
              <a:ext cx="172026" cy="6463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4"/>
            <p:cNvSpPr/>
            <p:nvPr/>
          </p:nvSpPr>
          <p:spPr>
            <a:xfrm rot="-10229141">
              <a:off x="7901918" y="3083112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4"/>
            <p:cNvSpPr/>
            <p:nvPr/>
          </p:nvSpPr>
          <p:spPr>
            <a:xfrm rot="-10229020">
              <a:off x="7468641" y="2974629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4"/>
            <p:cNvSpPr/>
            <p:nvPr/>
          </p:nvSpPr>
          <p:spPr>
            <a:xfrm rot="-8893145">
              <a:off x="7113103" y="1976883"/>
              <a:ext cx="481923" cy="5002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4"/>
            <p:cNvSpPr/>
            <p:nvPr/>
          </p:nvSpPr>
          <p:spPr>
            <a:xfrm rot="-8893145">
              <a:off x="7302141" y="2271880"/>
              <a:ext cx="45319" cy="10527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4"/>
            <p:cNvSpPr/>
            <p:nvPr/>
          </p:nvSpPr>
          <p:spPr>
            <a:xfrm rot="-8893145">
              <a:off x="7300535" y="2263994"/>
              <a:ext cx="18281" cy="8805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4"/>
            <p:cNvSpPr/>
            <p:nvPr/>
          </p:nvSpPr>
          <p:spPr>
            <a:xfrm rot="-8893145">
              <a:off x="7298543" y="2387270"/>
              <a:ext cx="20462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4"/>
            <p:cNvSpPr/>
            <p:nvPr/>
          </p:nvSpPr>
          <p:spPr>
            <a:xfrm rot="-8893145">
              <a:off x="7275368" y="2355349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4"/>
            <p:cNvSpPr/>
            <p:nvPr/>
          </p:nvSpPr>
          <p:spPr>
            <a:xfrm rot="-8893145">
              <a:off x="7317070" y="2277326"/>
              <a:ext cx="56637" cy="7578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4"/>
            <p:cNvSpPr/>
            <p:nvPr/>
          </p:nvSpPr>
          <p:spPr>
            <a:xfrm rot="-8893145">
              <a:off x="7342083" y="2370381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4"/>
            <p:cNvSpPr/>
            <p:nvPr/>
          </p:nvSpPr>
          <p:spPr>
            <a:xfrm rot="-8893145">
              <a:off x="7204292" y="2199123"/>
              <a:ext cx="91713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4"/>
            <p:cNvSpPr/>
            <p:nvPr/>
          </p:nvSpPr>
          <p:spPr>
            <a:xfrm rot="-8893145">
              <a:off x="7220817" y="2194343"/>
              <a:ext cx="82213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4"/>
            <p:cNvSpPr/>
            <p:nvPr/>
          </p:nvSpPr>
          <p:spPr>
            <a:xfrm rot="-8893145">
              <a:off x="7166442" y="2230170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4"/>
            <p:cNvSpPr/>
            <p:nvPr/>
          </p:nvSpPr>
          <p:spPr>
            <a:xfrm rot="-8893145">
              <a:off x="7196492" y="219760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4"/>
            <p:cNvSpPr/>
            <p:nvPr/>
          </p:nvSpPr>
          <p:spPr>
            <a:xfrm rot="-8893145">
              <a:off x="7234133" y="2216065"/>
              <a:ext cx="61387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4"/>
            <p:cNvSpPr/>
            <p:nvPr/>
          </p:nvSpPr>
          <p:spPr>
            <a:xfrm rot="-8893145">
              <a:off x="7201675" y="2265315"/>
              <a:ext cx="12796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4"/>
            <p:cNvSpPr/>
            <p:nvPr/>
          </p:nvSpPr>
          <p:spPr>
            <a:xfrm rot="-8893145">
              <a:off x="7266055" y="2098157"/>
              <a:ext cx="88789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4"/>
            <p:cNvSpPr/>
            <p:nvPr/>
          </p:nvSpPr>
          <p:spPr>
            <a:xfrm rot="-8893145">
              <a:off x="7303808" y="2104667"/>
              <a:ext cx="57736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4"/>
            <p:cNvSpPr/>
            <p:nvPr/>
          </p:nvSpPr>
          <p:spPr>
            <a:xfrm rot="-8893145">
              <a:off x="7277483" y="2054020"/>
              <a:ext cx="20470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4"/>
            <p:cNvSpPr/>
            <p:nvPr/>
          </p:nvSpPr>
          <p:spPr>
            <a:xfrm rot="-8893145">
              <a:off x="7323156" y="2073725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4"/>
            <p:cNvSpPr/>
            <p:nvPr/>
          </p:nvSpPr>
          <p:spPr>
            <a:xfrm rot="-8893145">
              <a:off x="7256689" y="2131963"/>
              <a:ext cx="81486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4"/>
            <p:cNvSpPr/>
            <p:nvPr/>
          </p:nvSpPr>
          <p:spPr>
            <a:xfrm rot="-8893145">
              <a:off x="7258588" y="209612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4"/>
            <p:cNvSpPr/>
            <p:nvPr/>
          </p:nvSpPr>
          <p:spPr>
            <a:xfrm rot="-8893145">
              <a:off x="7401380" y="2110347"/>
              <a:ext cx="38735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4"/>
            <p:cNvSpPr/>
            <p:nvPr/>
          </p:nvSpPr>
          <p:spPr>
            <a:xfrm rot="-8893145">
              <a:off x="7398327" y="2148001"/>
              <a:ext cx="49698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4"/>
            <p:cNvSpPr/>
            <p:nvPr/>
          </p:nvSpPr>
          <p:spPr>
            <a:xfrm rot="-8893145">
              <a:off x="7464138" y="2103476"/>
              <a:ext cx="20106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4"/>
            <p:cNvSpPr/>
            <p:nvPr/>
          </p:nvSpPr>
          <p:spPr>
            <a:xfrm rot="-8893145">
              <a:off x="7468870" y="2152022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4"/>
            <p:cNvSpPr/>
            <p:nvPr/>
          </p:nvSpPr>
          <p:spPr>
            <a:xfrm rot="-8893145">
              <a:off x="7391063" y="2114519"/>
              <a:ext cx="15720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4"/>
            <p:cNvSpPr/>
            <p:nvPr/>
          </p:nvSpPr>
          <p:spPr>
            <a:xfrm rot="-8893145">
              <a:off x="7423498" y="210111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4"/>
            <p:cNvSpPr/>
            <p:nvPr/>
          </p:nvSpPr>
          <p:spPr>
            <a:xfrm rot="-8893145">
              <a:off x="7381923" y="2270487"/>
              <a:ext cx="106335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4"/>
            <p:cNvSpPr/>
            <p:nvPr/>
          </p:nvSpPr>
          <p:spPr>
            <a:xfrm rot="-8893145">
              <a:off x="7373480" y="2272117"/>
              <a:ext cx="84047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4"/>
            <p:cNvSpPr/>
            <p:nvPr/>
          </p:nvSpPr>
          <p:spPr>
            <a:xfrm rot="-8893145">
              <a:off x="7487527" y="2302880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4"/>
            <p:cNvSpPr/>
            <p:nvPr/>
          </p:nvSpPr>
          <p:spPr>
            <a:xfrm rot="-8893145">
              <a:off x="7449015" y="232204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4"/>
            <p:cNvSpPr/>
            <p:nvPr/>
          </p:nvSpPr>
          <p:spPr>
            <a:xfrm rot="-8893145">
              <a:off x="7390626" y="2241588"/>
              <a:ext cx="82221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4"/>
            <p:cNvSpPr/>
            <p:nvPr/>
          </p:nvSpPr>
          <p:spPr>
            <a:xfrm rot="-8893145">
              <a:off x="7483174" y="2262740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4"/>
            <p:cNvSpPr/>
            <p:nvPr/>
          </p:nvSpPr>
          <p:spPr>
            <a:xfrm rot="-8892129">
              <a:off x="7283128" y="2155162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4"/>
            <p:cNvSpPr/>
            <p:nvPr/>
          </p:nvSpPr>
          <p:spPr>
            <a:xfrm rot="-8893211">
              <a:off x="6919029" y="2370366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4"/>
            <p:cNvSpPr/>
            <p:nvPr/>
          </p:nvSpPr>
          <p:spPr>
            <a:xfrm rot="-8893211">
              <a:off x="7040001" y="2559006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4"/>
            <p:cNvSpPr/>
            <p:nvPr/>
          </p:nvSpPr>
          <p:spPr>
            <a:xfrm rot="-8893211">
              <a:off x="7038974" y="2553955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4"/>
            <p:cNvSpPr/>
            <p:nvPr/>
          </p:nvSpPr>
          <p:spPr>
            <a:xfrm rot="-8893211">
              <a:off x="7037709" y="2632815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4"/>
            <p:cNvSpPr/>
            <p:nvPr/>
          </p:nvSpPr>
          <p:spPr>
            <a:xfrm rot="-8893211">
              <a:off x="7022881" y="2612389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4"/>
            <p:cNvSpPr/>
            <p:nvPr/>
          </p:nvSpPr>
          <p:spPr>
            <a:xfrm rot="-8893211">
              <a:off x="7049558" y="2562484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4"/>
            <p:cNvSpPr/>
            <p:nvPr/>
          </p:nvSpPr>
          <p:spPr>
            <a:xfrm rot="-8893211">
              <a:off x="7065567" y="2622006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4"/>
            <p:cNvSpPr/>
            <p:nvPr/>
          </p:nvSpPr>
          <p:spPr>
            <a:xfrm rot="-8893211">
              <a:off x="6977404" y="2512446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4"/>
            <p:cNvSpPr/>
            <p:nvPr/>
          </p:nvSpPr>
          <p:spPr>
            <a:xfrm rot="-8893211">
              <a:off x="6987980" y="2509380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4"/>
            <p:cNvSpPr/>
            <p:nvPr/>
          </p:nvSpPr>
          <p:spPr>
            <a:xfrm rot="-8893211">
              <a:off x="6953188" y="2532297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4"/>
            <p:cNvSpPr/>
            <p:nvPr/>
          </p:nvSpPr>
          <p:spPr>
            <a:xfrm rot="-8893211">
              <a:off x="6972415" y="251146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4"/>
            <p:cNvSpPr/>
            <p:nvPr/>
          </p:nvSpPr>
          <p:spPr>
            <a:xfrm rot="-8893211">
              <a:off x="6996495" y="2523285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4"/>
            <p:cNvSpPr/>
            <p:nvPr/>
          </p:nvSpPr>
          <p:spPr>
            <a:xfrm rot="-8893211">
              <a:off x="6975731" y="2554782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4"/>
            <p:cNvSpPr/>
            <p:nvPr/>
          </p:nvSpPr>
          <p:spPr>
            <a:xfrm rot="-8893211">
              <a:off x="7016920" y="2447846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 rot="-8893211">
              <a:off x="7041073" y="2452010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 rot="-8893211">
              <a:off x="7024234" y="2419591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 rot="-8893211">
              <a:off x="7053456" y="243219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 rot="-8893211">
              <a:off x="7010931" y="2469469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 rot="-8893211">
              <a:off x="7012145" y="2446527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 rot="-8893211">
              <a:off x="7103496" y="2455651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 rot="-8893211">
              <a:off x="7101547" y="2479736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 rot="-8893211">
              <a:off x="7143659" y="2451235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 rot="-8893211">
              <a:off x="7146687" y="248229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 rot="-8893211">
              <a:off x="7096896" y="2458315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4"/>
            <p:cNvSpPr/>
            <p:nvPr/>
          </p:nvSpPr>
          <p:spPr>
            <a:xfrm rot="-8893211">
              <a:off x="7117657" y="244972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4"/>
            <p:cNvSpPr/>
            <p:nvPr/>
          </p:nvSpPr>
          <p:spPr>
            <a:xfrm rot="-8893211">
              <a:off x="7091063" y="2558095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 rot="-8893211">
              <a:off x="7085658" y="2559139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 rot="-8893211">
              <a:off x="7158624" y="2578820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 rot="-8893211">
              <a:off x="7133984" y="2591078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 rot="-8893211">
              <a:off x="7096628" y="2539608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 rot="-8893211">
              <a:off x="7155839" y="255313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 rot="-8892079">
              <a:off x="7027843" y="2484302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 rot="-8893211">
              <a:off x="6681813" y="2094909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 rot="-8893211">
              <a:off x="6802786" y="2283549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 rot="-8893211">
              <a:off x="6801759" y="2278498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 rot="-8893211">
              <a:off x="6800493" y="2357358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 rot="-8893211">
              <a:off x="6785666" y="2336931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34"/>
            <p:cNvSpPr/>
            <p:nvPr/>
          </p:nvSpPr>
          <p:spPr>
            <a:xfrm rot="-8893211">
              <a:off x="6812342" y="2287027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34"/>
            <p:cNvSpPr/>
            <p:nvPr/>
          </p:nvSpPr>
          <p:spPr>
            <a:xfrm rot="-8893211">
              <a:off x="6828351" y="2346549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34"/>
            <p:cNvSpPr/>
            <p:nvPr/>
          </p:nvSpPr>
          <p:spPr>
            <a:xfrm rot="-8893211">
              <a:off x="6740188" y="2236989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4"/>
            <p:cNvSpPr/>
            <p:nvPr/>
          </p:nvSpPr>
          <p:spPr>
            <a:xfrm rot="-8893211">
              <a:off x="6750764" y="2233923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4"/>
            <p:cNvSpPr/>
            <p:nvPr/>
          </p:nvSpPr>
          <p:spPr>
            <a:xfrm rot="-8893211">
              <a:off x="6715972" y="2256840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4"/>
            <p:cNvSpPr/>
            <p:nvPr/>
          </p:nvSpPr>
          <p:spPr>
            <a:xfrm rot="-8893211">
              <a:off x="6735200" y="223600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4"/>
            <p:cNvSpPr/>
            <p:nvPr/>
          </p:nvSpPr>
          <p:spPr>
            <a:xfrm rot="-8893211">
              <a:off x="6759279" y="2247828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4"/>
            <p:cNvSpPr/>
            <p:nvPr/>
          </p:nvSpPr>
          <p:spPr>
            <a:xfrm rot="-8893211">
              <a:off x="6738516" y="2279325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4"/>
            <p:cNvSpPr/>
            <p:nvPr/>
          </p:nvSpPr>
          <p:spPr>
            <a:xfrm rot="-8893211">
              <a:off x="6779704" y="2172389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4"/>
            <p:cNvSpPr/>
            <p:nvPr/>
          </p:nvSpPr>
          <p:spPr>
            <a:xfrm rot="-8893211">
              <a:off x="6803857" y="2176553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4"/>
            <p:cNvSpPr/>
            <p:nvPr/>
          </p:nvSpPr>
          <p:spPr>
            <a:xfrm rot="-8893211">
              <a:off x="6787018" y="2144134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4"/>
            <p:cNvSpPr/>
            <p:nvPr/>
          </p:nvSpPr>
          <p:spPr>
            <a:xfrm rot="-8893211">
              <a:off x="6816241" y="215674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4"/>
            <p:cNvSpPr/>
            <p:nvPr/>
          </p:nvSpPr>
          <p:spPr>
            <a:xfrm rot="-8893211">
              <a:off x="6773715" y="2194012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4"/>
            <p:cNvSpPr/>
            <p:nvPr/>
          </p:nvSpPr>
          <p:spPr>
            <a:xfrm rot="-8893211">
              <a:off x="6774930" y="2171070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4"/>
            <p:cNvSpPr/>
            <p:nvPr/>
          </p:nvSpPr>
          <p:spPr>
            <a:xfrm rot="-8893211">
              <a:off x="6866281" y="2180194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4"/>
            <p:cNvSpPr/>
            <p:nvPr/>
          </p:nvSpPr>
          <p:spPr>
            <a:xfrm rot="-8893211">
              <a:off x="6864332" y="2204279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4"/>
            <p:cNvSpPr/>
            <p:nvPr/>
          </p:nvSpPr>
          <p:spPr>
            <a:xfrm rot="-8893211">
              <a:off x="6906444" y="2175778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4"/>
            <p:cNvSpPr/>
            <p:nvPr/>
          </p:nvSpPr>
          <p:spPr>
            <a:xfrm rot="-8893211">
              <a:off x="6909472" y="220683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4"/>
            <p:cNvSpPr/>
            <p:nvPr/>
          </p:nvSpPr>
          <p:spPr>
            <a:xfrm rot="-8893211">
              <a:off x="6859681" y="2182858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4"/>
            <p:cNvSpPr/>
            <p:nvPr/>
          </p:nvSpPr>
          <p:spPr>
            <a:xfrm rot="-8893211">
              <a:off x="6880442" y="217426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4"/>
            <p:cNvSpPr/>
            <p:nvPr/>
          </p:nvSpPr>
          <p:spPr>
            <a:xfrm rot="-8893211">
              <a:off x="6853847" y="2282638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4"/>
            <p:cNvSpPr/>
            <p:nvPr/>
          </p:nvSpPr>
          <p:spPr>
            <a:xfrm rot="-8893211">
              <a:off x="6848443" y="2283682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4"/>
            <p:cNvSpPr/>
            <p:nvPr/>
          </p:nvSpPr>
          <p:spPr>
            <a:xfrm rot="-8893211">
              <a:off x="6921408" y="2303362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4"/>
            <p:cNvSpPr/>
            <p:nvPr/>
          </p:nvSpPr>
          <p:spPr>
            <a:xfrm rot="-8893211">
              <a:off x="6896768" y="2315621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34"/>
            <p:cNvSpPr/>
            <p:nvPr/>
          </p:nvSpPr>
          <p:spPr>
            <a:xfrm rot="-8893211">
              <a:off x="6859412" y="2264150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34"/>
            <p:cNvSpPr/>
            <p:nvPr/>
          </p:nvSpPr>
          <p:spPr>
            <a:xfrm rot="-8893211">
              <a:off x="6918623" y="227767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4"/>
            <p:cNvSpPr/>
            <p:nvPr/>
          </p:nvSpPr>
          <p:spPr>
            <a:xfrm rot="-8892079">
              <a:off x="6790627" y="2208844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4"/>
            <p:cNvSpPr/>
            <p:nvPr/>
          </p:nvSpPr>
          <p:spPr>
            <a:xfrm rot="-8892683">
              <a:off x="6345560" y="3139582"/>
              <a:ext cx="240608" cy="2496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34"/>
            <p:cNvSpPr/>
            <p:nvPr/>
          </p:nvSpPr>
          <p:spPr>
            <a:xfrm rot="-8892683">
              <a:off x="6439934" y="3286758"/>
              <a:ext cx="22626" cy="5253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34"/>
            <p:cNvSpPr/>
            <p:nvPr/>
          </p:nvSpPr>
          <p:spPr>
            <a:xfrm rot="-8892683">
              <a:off x="6439129" y="3282812"/>
              <a:ext cx="9127" cy="4394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34"/>
            <p:cNvSpPr/>
            <p:nvPr/>
          </p:nvSpPr>
          <p:spPr>
            <a:xfrm rot="-8892683">
              <a:off x="6438141" y="3344357"/>
              <a:ext cx="10216" cy="1021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4"/>
            <p:cNvSpPr/>
            <p:nvPr/>
          </p:nvSpPr>
          <p:spPr>
            <a:xfrm rot="-8892683">
              <a:off x="6426566" y="3328411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4"/>
            <p:cNvSpPr/>
            <p:nvPr/>
          </p:nvSpPr>
          <p:spPr>
            <a:xfrm rot="-8892683">
              <a:off x="6447395" y="3289467"/>
              <a:ext cx="28277" cy="37821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4"/>
            <p:cNvSpPr/>
            <p:nvPr/>
          </p:nvSpPr>
          <p:spPr>
            <a:xfrm rot="-8892683">
              <a:off x="6459886" y="3335918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4"/>
            <p:cNvSpPr/>
            <p:nvPr/>
          </p:nvSpPr>
          <p:spPr>
            <a:xfrm rot="-8892683">
              <a:off x="6391077" y="3250407"/>
              <a:ext cx="45789" cy="3394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34"/>
            <p:cNvSpPr/>
            <p:nvPr/>
          </p:nvSpPr>
          <p:spPr>
            <a:xfrm rot="-8892683">
              <a:off x="6399331" y="3248008"/>
              <a:ext cx="41046" cy="1906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4"/>
            <p:cNvSpPr/>
            <p:nvPr/>
          </p:nvSpPr>
          <p:spPr>
            <a:xfrm rot="-8892683">
              <a:off x="6372164" y="3265894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4"/>
            <p:cNvSpPr/>
            <p:nvPr/>
          </p:nvSpPr>
          <p:spPr>
            <a:xfrm rot="-8892683">
              <a:off x="6387172" y="3249628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4"/>
            <p:cNvSpPr/>
            <p:nvPr/>
          </p:nvSpPr>
          <p:spPr>
            <a:xfrm rot="-8892683">
              <a:off x="6405975" y="3258868"/>
              <a:ext cx="30648" cy="3457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4"/>
            <p:cNvSpPr/>
            <p:nvPr/>
          </p:nvSpPr>
          <p:spPr>
            <a:xfrm rot="-8892683">
              <a:off x="6389761" y="3283444"/>
              <a:ext cx="6388" cy="657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4"/>
            <p:cNvSpPr/>
            <p:nvPr/>
          </p:nvSpPr>
          <p:spPr>
            <a:xfrm rot="-8892683">
              <a:off x="6421922" y="3199982"/>
              <a:ext cx="44329" cy="3626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4"/>
            <p:cNvSpPr/>
            <p:nvPr/>
          </p:nvSpPr>
          <p:spPr>
            <a:xfrm rot="-8892683">
              <a:off x="6440772" y="3203232"/>
              <a:ext cx="28825" cy="3584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4"/>
            <p:cNvSpPr/>
            <p:nvPr/>
          </p:nvSpPr>
          <p:spPr>
            <a:xfrm rot="-8892683">
              <a:off x="6427623" y="3177917"/>
              <a:ext cx="10220" cy="1002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4"/>
            <p:cNvSpPr/>
            <p:nvPr/>
          </p:nvSpPr>
          <p:spPr>
            <a:xfrm rot="-8892683">
              <a:off x="6450433" y="318775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4"/>
            <p:cNvSpPr/>
            <p:nvPr/>
          </p:nvSpPr>
          <p:spPr>
            <a:xfrm rot="-8892683">
              <a:off x="6417246" y="3216854"/>
              <a:ext cx="40683" cy="2139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4"/>
            <p:cNvSpPr/>
            <p:nvPr/>
          </p:nvSpPr>
          <p:spPr>
            <a:xfrm rot="-8892683">
              <a:off x="6418185" y="3198941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4"/>
            <p:cNvSpPr/>
            <p:nvPr/>
          </p:nvSpPr>
          <p:spPr>
            <a:xfrm rot="-8892683">
              <a:off x="6489498" y="3206079"/>
              <a:ext cx="19339" cy="496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4"/>
            <p:cNvSpPr/>
            <p:nvPr/>
          </p:nvSpPr>
          <p:spPr>
            <a:xfrm rot="-8892683">
              <a:off x="6487978" y="3224875"/>
              <a:ext cx="24812" cy="3579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34"/>
            <p:cNvSpPr/>
            <p:nvPr/>
          </p:nvSpPr>
          <p:spPr>
            <a:xfrm rot="-8892683">
              <a:off x="6520846" y="3202617"/>
              <a:ext cx="10038" cy="1021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34"/>
            <p:cNvSpPr/>
            <p:nvPr/>
          </p:nvSpPr>
          <p:spPr>
            <a:xfrm rot="-8892683">
              <a:off x="6523209" y="3226860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4"/>
            <p:cNvSpPr/>
            <p:nvPr/>
          </p:nvSpPr>
          <p:spPr>
            <a:xfrm rot="-8892683">
              <a:off x="6484343" y="3208155"/>
              <a:ext cx="7848" cy="4011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34"/>
            <p:cNvSpPr/>
            <p:nvPr/>
          </p:nvSpPr>
          <p:spPr>
            <a:xfrm rot="-8892683">
              <a:off x="6500548" y="3201436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4"/>
            <p:cNvSpPr/>
            <p:nvPr/>
          </p:nvSpPr>
          <p:spPr>
            <a:xfrm rot="-8892683">
              <a:off x="6479801" y="3286029"/>
              <a:ext cx="53089" cy="7455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4"/>
            <p:cNvSpPr/>
            <p:nvPr/>
          </p:nvSpPr>
          <p:spPr>
            <a:xfrm rot="-8892683">
              <a:off x="6475579" y="3286847"/>
              <a:ext cx="41962" cy="1280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4"/>
            <p:cNvSpPr/>
            <p:nvPr/>
          </p:nvSpPr>
          <p:spPr>
            <a:xfrm rot="-8892683">
              <a:off x="6532528" y="3302208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4"/>
            <p:cNvSpPr/>
            <p:nvPr/>
          </p:nvSpPr>
          <p:spPr>
            <a:xfrm rot="-8892683">
              <a:off x="6513293" y="3311776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4"/>
            <p:cNvSpPr/>
            <p:nvPr/>
          </p:nvSpPr>
          <p:spPr>
            <a:xfrm rot="-8892683">
              <a:off x="6484142" y="3271602"/>
              <a:ext cx="41050" cy="1541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4"/>
            <p:cNvSpPr/>
            <p:nvPr/>
          </p:nvSpPr>
          <p:spPr>
            <a:xfrm rot="-8892683">
              <a:off x="6530353" y="3282157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4"/>
            <p:cNvSpPr/>
            <p:nvPr/>
          </p:nvSpPr>
          <p:spPr>
            <a:xfrm rot="-8891927">
              <a:off x="6430441" y="3228425"/>
              <a:ext cx="68322" cy="6828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34"/>
            <p:cNvSpPr/>
            <p:nvPr/>
          </p:nvSpPr>
          <p:spPr>
            <a:xfrm rot="-10229282">
              <a:off x="8345905" y="2326818"/>
              <a:ext cx="1116330" cy="115888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34"/>
            <p:cNvSpPr/>
            <p:nvPr/>
          </p:nvSpPr>
          <p:spPr>
            <a:xfrm rot="-10229282">
              <a:off x="8874493" y="3019135"/>
              <a:ext cx="104977" cy="24389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4"/>
            <p:cNvSpPr/>
            <p:nvPr/>
          </p:nvSpPr>
          <p:spPr>
            <a:xfrm rot="-10229282">
              <a:off x="8858885" y="3017005"/>
              <a:ext cx="42345" cy="20398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4"/>
            <p:cNvSpPr/>
            <p:nvPr/>
          </p:nvSpPr>
          <p:spPr>
            <a:xfrm rot="-10229282">
              <a:off x="8933053" y="3287926"/>
              <a:ext cx="47399" cy="4739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4"/>
            <p:cNvSpPr/>
            <p:nvPr/>
          </p:nvSpPr>
          <p:spPr>
            <a:xfrm rot="-10229282">
              <a:off x="8852588" y="3243717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4"/>
            <p:cNvSpPr/>
            <p:nvPr/>
          </p:nvSpPr>
          <p:spPr>
            <a:xfrm rot="-10229282">
              <a:off x="8897367" y="3015266"/>
              <a:ext cx="131195" cy="17557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4"/>
            <p:cNvSpPr/>
            <p:nvPr/>
          </p:nvSpPr>
          <p:spPr>
            <a:xfrm rot="-10229282">
              <a:off x="9008855" y="3217496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4"/>
            <p:cNvSpPr/>
            <p:nvPr/>
          </p:nvSpPr>
          <p:spPr>
            <a:xfrm rot="-10229282">
              <a:off x="8580456" y="2931931"/>
              <a:ext cx="212445" cy="157570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4"/>
            <p:cNvSpPr/>
            <p:nvPr/>
          </p:nvSpPr>
          <p:spPr>
            <a:xfrm rot="-10229282">
              <a:off x="8599417" y="2913910"/>
              <a:ext cx="190439" cy="8851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4"/>
            <p:cNvSpPr/>
            <p:nvPr/>
          </p:nvSpPr>
          <p:spPr>
            <a:xfrm rot="-10229282">
              <a:off x="8511830" y="3067153"/>
              <a:ext cx="47417" cy="473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4"/>
            <p:cNvSpPr/>
            <p:nvPr/>
          </p:nvSpPr>
          <p:spPr>
            <a:xfrm rot="-10229282">
              <a:off x="8544946" y="2974976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4"/>
            <p:cNvSpPr/>
            <p:nvPr/>
          </p:nvSpPr>
          <p:spPr>
            <a:xfrm rot="-10229282">
              <a:off x="8662481" y="2955254"/>
              <a:ext cx="142198" cy="16051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4"/>
            <p:cNvSpPr/>
            <p:nvPr/>
          </p:nvSpPr>
          <p:spPr>
            <a:xfrm rot="-10229282">
              <a:off x="8615699" y="3115552"/>
              <a:ext cx="29640" cy="3050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4"/>
            <p:cNvSpPr/>
            <p:nvPr/>
          </p:nvSpPr>
          <p:spPr>
            <a:xfrm rot="-10229282">
              <a:off x="8626466" y="2662088"/>
              <a:ext cx="205672" cy="16834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4"/>
            <p:cNvSpPr/>
            <p:nvPr/>
          </p:nvSpPr>
          <p:spPr>
            <a:xfrm rot="-10229282">
              <a:off x="8715427" y="2656597"/>
              <a:ext cx="133739" cy="16641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4"/>
            <p:cNvSpPr/>
            <p:nvPr/>
          </p:nvSpPr>
          <p:spPr>
            <a:xfrm rot="-10229282">
              <a:off x="8594991" y="2591976"/>
              <a:ext cx="47417" cy="4655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4"/>
            <p:cNvSpPr/>
            <p:nvPr/>
          </p:nvSpPr>
          <p:spPr>
            <a:xfrm rot="-10229282">
              <a:off x="8707673" y="2598102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4"/>
            <p:cNvSpPr/>
            <p:nvPr/>
          </p:nvSpPr>
          <p:spPr>
            <a:xfrm rot="-10229282">
              <a:off x="8623635" y="2748573"/>
              <a:ext cx="188755" cy="9932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4"/>
            <p:cNvSpPr/>
            <p:nvPr/>
          </p:nvSpPr>
          <p:spPr>
            <a:xfrm rot="-10229282">
              <a:off x="8588890" y="2702683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4"/>
            <p:cNvSpPr/>
            <p:nvPr/>
          </p:nvSpPr>
          <p:spPr>
            <a:xfrm rot="-10229282">
              <a:off x="8943340" y="2589032"/>
              <a:ext cx="89727" cy="23029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4"/>
            <p:cNvSpPr/>
            <p:nvPr/>
          </p:nvSpPr>
          <p:spPr>
            <a:xfrm rot="-10229282">
              <a:off x="8956777" y="2670012"/>
              <a:ext cx="115120" cy="16615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4"/>
            <p:cNvSpPr/>
            <p:nvPr/>
          </p:nvSpPr>
          <p:spPr>
            <a:xfrm rot="-10229282">
              <a:off x="9038800" y="2534162"/>
              <a:ext cx="46574" cy="4739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4"/>
            <p:cNvSpPr/>
            <p:nvPr/>
          </p:nvSpPr>
          <p:spPr>
            <a:xfrm rot="-10229282">
              <a:off x="9088854" y="2637960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4"/>
            <p:cNvSpPr/>
            <p:nvPr/>
          </p:nvSpPr>
          <p:spPr>
            <a:xfrm rot="-10229282">
              <a:off x="8918512" y="2618794"/>
              <a:ext cx="36414" cy="18621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4"/>
            <p:cNvSpPr/>
            <p:nvPr/>
          </p:nvSpPr>
          <p:spPr>
            <a:xfrm rot="-10229282">
              <a:off x="8946863" y="2568681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4"/>
            <p:cNvSpPr/>
            <p:nvPr/>
          </p:nvSpPr>
          <p:spPr>
            <a:xfrm rot="-10229282">
              <a:off x="8999415" y="2927038"/>
              <a:ext cx="246315" cy="3460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4"/>
            <p:cNvSpPr/>
            <p:nvPr/>
          </p:nvSpPr>
          <p:spPr>
            <a:xfrm rot="-10229282">
              <a:off x="8989370" y="2946818"/>
              <a:ext cx="194686" cy="5945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4"/>
            <p:cNvSpPr/>
            <p:nvPr/>
          </p:nvSpPr>
          <p:spPr>
            <a:xfrm rot="-10229282">
              <a:off x="9264082" y="2940972"/>
              <a:ext cx="47417" cy="473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4"/>
            <p:cNvSpPr/>
            <p:nvPr/>
          </p:nvSpPr>
          <p:spPr>
            <a:xfrm rot="-10229282">
              <a:off x="9195612" y="3019761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4"/>
            <p:cNvSpPr/>
            <p:nvPr/>
          </p:nvSpPr>
          <p:spPr>
            <a:xfrm rot="-10229282">
              <a:off x="9001764" y="2866655"/>
              <a:ext cx="190457" cy="71564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34"/>
            <p:cNvSpPr/>
            <p:nvPr/>
          </p:nvSpPr>
          <p:spPr>
            <a:xfrm rot="-10229282">
              <a:off x="9216782" y="2862770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34"/>
            <p:cNvSpPr/>
            <p:nvPr/>
          </p:nvSpPr>
          <p:spPr>
            <a:xfrm rot="-10229033">
              <a:off x="8737121" y="2742678"/>
              <a:ext cx="316942" cy="31679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34"/>
            <p:cNvSpPr/>
            <p:nvPr/>
          </p:nvSpPr>
          <p:spPr>
            <a:xfrm rot="-8892683">
              <a:off x="9375155" y="2215519"/>
              <a:ext cx="240608" cy="2496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4"/>
            <p:cNvSpPr/>
            <p:nvPr/>
          </p:nvSpPr>
          <p:spPr>
            <a:xfrm rot="-8892683">
              <a:off x="9469529" y="2362695"/>
              <a:ext cx="22626" cy="5253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4"/>
            <p:cNvSpPr/>
            <p:nvPr/>
          </p:nvSpPr>
          <p:spPr>
            <a:xfrm rot="-8892683">
              <a:off x="9468724" y="2358750"/>
              <a:ext cx="9127" cy="4394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4"/>
            <p:cNvSpPr/>
            <p:nvPr/>
          </p:nvSpPr>
          <p:spPr>
            <a:xfrm rot="-8892683">
              <a:off x="9467736" y="2420294"/>
              <a:ext cx="10216" cy="1021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4"/>
            <p:cNvSpPr/>
            <p:nvPr/>
          </p:nvSpPr>
          <p:spPr>
            <a:xfrm rot="-8892683">
              <a:off x="9456161" y="2404348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4"/>
            <p:cNvSpPr/>
            <p:nvPr/>
          </p:nvSpPr>
          <p:spPr>
            <a:xfrm rot="-8892683">
              <a:off x="9476990" y="2365405"/>
              <a:ext cx="28277" cy="37821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4"/>
            <p:cNvSpPr/>
            <p:nvPr/>
          </p:nvSpPr>
          <p:spPr>
            <a:xfrm rot="-8892683">
              <a:off x="9489481" y="241185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4"/>
            <p:cNvSpPr/>
            <p:nvPr/>
          </p:nvSpPr>
          <p:spPr>
            <a:xfrm rot="-8892683">
              <a:off x="9420672" y="2326344"/>
              <a:ext cx="45789" cy="3394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4"/>
            <p:cNvSpPr/>
            <p:nvPr/>
          </p:nvSpPr>
          <p:spPr>
            <a:xfrm rot="-8892683">
              <a:off x="9428926" y="2323945"/>
              <a:ext cx="41046" cy="1906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4"/>
            <p:cNvSpPr/>
            <p:nvPr/>
          </p:nvSpPr>
          <p:spPr>
            <a:xfrm rot="-8892683">
              <a:off x="9401759" y="2341831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4"/>
            <p:cNvSpPr/>
            <p:nvPr/>
          </p:nvSpPr>
          <p:spPr>
            <a:xfrm rot="-8892683">
              <a:off x="9416767" y="232556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4"/>
            <p:cNvSpPr/>
            <p:nvPr/>
          </p:nvSpPr>
          <p:spPr>
            <a:xfrm rot="-8892683">
              <a:off x="9435570" y="2334805"/>
              <a:ext cx="30648" cy="3457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4"/>
            <p:cNvSpPr/>
            <p:nvPr/>
          </p:nvSpPr>
          <p:spPr>
            <a:xfrm rot="-8892683">
              <a:off x="9419356" y="2359381"/>
              <a:ext cx="6388" cy="657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4"/>
            <p:cNvSpPr/>
            <p:nvPr/>
          </p:nvSpPr>
          <p:spPr>
            <a:xfrm rot="-8892683">
              <a:off x="9451517" y="2275919"/>
              <a:ext cx="44329" cy="3626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4"/>
            <p:cNvSpPr/>
            <p:nvPr/>
          </p:nvSpPr>
          <p:spPr>
            <a:xfrm rot="-8892683">
              <a:off x="9470367" y="2279169"/>
              <a:ext cx="28825" cy="3584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4"/>
            <p:cNvSpPr/>
            <p:nvPr/>
          </p:nvSpPr>
          <p:spPr>
            <a:xfrm rot="-8892683">
              <a:off x="9457218" y="2253854"/>
              <a:ext cx="10220" cy="1002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4"/>
            <p:cNvSpPr/>
            <p:nvPr/>
          </p:nvSpPr>
          <p:spPr>
            <a:xfrm rot="-8892683">
              <a:off x="9480028" y="2263692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4"/>
            <p:cNvSpPr/>
            <p:nvPr/>
          </p:nvSpPr>
          <p:spPr>
            <a:xfrm rot="-8892683">
              <a:off x="9446841" y="2292792"/>
              <a:ext cx="40683" cy="2139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4"/>
            <p:cNvSpPr/>
            <p:nvPr/>
          </p:nvSpPr>
          <p:spPr>
            <a:xfrm rot="-8892683">
              <a:off x="9447780" y="2274878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4"/>
            <p:cNvSpPr/>
            <p:nvPr/>
          </p:nvSpPr>
          <p:spPr>
            <a:xfrm rot="-8892683">
              <a:off x="9519093" y="2282016"/>
              <a:ext cx="19339" cy="496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4"/>
            <p:cNvSpPr/>
            <p:nvPr/>
          </p:nvSpPr>
          <p:spPr>
            <a:xfrm rot="-8892683">
              <a:off x="9517573" y="2300812"/>
              <a:ext cx="24812" cy="3579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4"/>
            <p:cNvSpPr/>
            <p:nvPr/>
          </p:nvSpPr>
          <p:spPr>
            <a:xfrm rot="-8892683">
              <a:off x="9550441" y="2278554"/>
              <a:ext cx="10038" cy="1021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4"/>
            <p:cNvSpPr/>
            <p:nvPr/>
          </p:nvSpPr>
          <p:spPr>
            <a:xfrm rot="-8892683">
              <a:off x="9552804" y="2302797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4"/>
            <p:cNvSpPr/>
            <p:nvPr/>
          </p:nvSpPr>
          <p:spPr>
            <a:xfrm rot="-8892683">
              <a:off x="9513938" y="2284092"/>
              <a:ext cx="7848" cy="4011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4"/>
            <p:cNvSpPr/>
            <p:nvPr/>
          </p:nvSpPr>
          <p:spPr>
            <a:xfrm rot="-8892683">
              <a:off x="9530143" y="2277373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4"/>
            <p:cNvSpPr/>
            <p:nvPr/>
          </p:nvSpPr>
          <p:spPr>
            <a:xfrm rot="-8892683">
              <a:off x="9509396" y="2361967"/>
              <a:ext cx="53089" cy="7455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4"/>
            <p:cNvSpPr/>
            <p:nvPr/>
          </p:nvSpPr>
          <p:spPr>
            <a:xfrm rot="-8892683">
              <a:off x="9505174" y="2362784"/>
              <a:ext cx="41962" cy="1280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4"/>
            <p:cNvSpPr/>
            <p:nvPr/>
          </p:nvSpPr>
          <p:spPr>
            <a:xfrm rot="-8892683">
              <a:off x="9562123" y="2378145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4"/>
            <p:cNvSpPr/>
            <p:nvPr/>
          </p:nvSpPr>
          <p:spPr>
            <a:xfrm rot="-8892683">
              <a:off x="9542888" y="2387713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4"/>
            <p:cNvSpPr/>
            <p:nvPr/>
          </p:nvSpPr>
          <p:spPr>
            <a:xfrm rot="-8892683">
              <a:off x="9513737" y="2347539"/>
              <a:ext cx="41050" cy="1541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4"/>
            <p:cNvSpPr/>
            <p:nvPr/>
          </p:nvSpPr>
          <p:spPr>
            <a:xfrm rot="-8892683">
              <a:off x="9559948" y="2358094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4"/>
            <p:cNvSpPr/>
            <p:nvPr/>
          </p:nvSpPr>
          <p:spPr>
            <a:xfrm rot="-8891927">
              <a:off x="9460036" y="2304362"/>
              <a:ext cx="68322" cy="6828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4"/>
            <p:cNvSpPr/>
            <p:nvPr/>
          </p:nvSpPr>
          <p:spPr>
            <a:xfrm rot="-8893211">
              <a:off x="9450015" y="2514462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4"/>
            <p:cNvSpPr/>
            <p:nvPr/>
          </p:nvSpPr>
          <p:spPr>
            <a:xfrm rot="-8893211">
              <a:off x="9570988" y="2703102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4"/>
            <p:cNvSpPr/>
            <p:nvPr/>
          </p:nvSpPr>
          <p:spPr>
            <a:xfrm rot="-8893211">
              <a:off x="9569961" y="2698051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4"/>
            <p:cNvSpPr/>
            <p:nvPr/>
          </p:nvSpPr>
          <p:spPr>
            <a:xfrm rot="-8893211">
              <a:off x="9568695" y="2776910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4"/>
            <p:cNvSpPr/>
            <p:nvPr/>
          </p:nvSpPr>
          <p:spPr>
            <a:xfrm rot="-8893211">
              <a:off x="9553868" y="275648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4"/>
            <p:cNvSpPr/>
            <p:nvPr/>
          </p:nvSpPr>
          <p:spPr>
            <a:xfrm rot="-8893211">
              <a:off x="9580545" y="2706580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4"/>
            <p:cNvSpPr/>
            <p:nvPr/>
          </p:nvSpPr>
          <p:spPr>
            <a:xfrm rot="-8893211">
              <a:off x="9596553" y="2766102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4"/>
            <p:cNvSpPr/>
            <p:nvPr/>
          </p:nvSpPr>
          <p:spPr>
            <a:xfrm rot="-8893211">
              <a:off x="9508390" y="2656542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4"/>
            <p:cNvSpPr/>
            <p:nvPr/>
          </p:nvSpPr>
          <p:spPr>
            <a:xfrm rot="-8893211">
              <a:off x="9518967" y="2653476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4"/>
            <p:cNvSpPr/>
            <p:nvPr/>
          </p:nvSpPr>
          <p:spPr>
            <a:xfrm rot="-8893211">
              <a:off x="9484175" y="2676393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4"/>
            <p:cNvSpPr/>
            <p:nvPr/>
          </p:nvSpPr>
          <p:spPr>
            <a:xfrm rot="-8893211">
              <a:off x="9503402" y="265555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4"/>
            <p:cNvSpPr/>
            <p:nvPr/>
          </p:nvSpPr>
          <p:spPr>
            <a:xfrm rot="-8893211">
              <a:off x="9527481" y="2667381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4"/>
            <p:cNvSpPr/>
            <p:nvPr/>
          </p:nvSpPr>
          <p:spPr>
            <a:xfrm rot="-8893211">
              <a:off x="9506718" y="2698878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4"/>
            <p:cNvSpPr/>
            <p:nvPr/>
          </p:nvSpPr>
          <p:spPr>
            <a:xfrm rot="-8893211">
              <a:off x="9547906" y="2591942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4"/>
            <p:cNvSpPr/>
            <p:nvPr/>
          </p:nvSpPr>
          <p:spPr>
            <a:xfrm rot="-8893211">
              <a:off x="9572059" y="2596106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4"/>
            <p:cNvSpPr/>
            <p:nvPr/>
          </p:nvSpPr>
          <p:spPr>
            <a:xfrm rot="-8893211">
              <a:off x="9555220" y="2563687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4"/>
            <p:cNvSpPr/>
            <p:nvPr/>
          </p:nvSpPr>
          <p:spPr>
            <a:xfrm rot="-8893211">
              <a:off x="9584443" y="2576293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4"/>
            <p:cNvSpPr/>
            <p:nvPr/>
          </p:nvSpPr>
          <p:spPr>
            <a:xfrm rot="-8893211">
              <a:off x="9541917" y="2613564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4"/>
            <p:cNvSpPr/>
            <p:nvPr/>
          </p:nvSpPr>
          <p:spPr>
            <a:xfrm rot="-8893211">
              <a:off x="9543132" y="2590623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4"/>
            <p:cNvSpPr/>
            <p:nvPr/>
          </p:nvSpPr>
          <p:spPr>
            <a:xfrm rot="-8893211">
              <a:off x="9634483" y="2599747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4"/>
            <p:cNvSpPr/>
            <p:nvPr/>
          </p:nvSpPr>
          <p:spPr>
            <a:xfrm rot="-8893211">
              <a:off x="9632534" y="2623832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4"/>
            <p:cNvSpPr/>
            <p:nvPr/>
          </p:nvSpPr>
          <p:spPr>
            <a:xfrm rot="-8893211">
              <a:off x="9674646" y="2595331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4"/>
            <p:cNvSpPr/>
            <p:nvPr/>
          </p:nvSpPr>
          <p:spPr>
            <a:xfrm rot="-8893211">
              <a:off x="9677674" y="262639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4"/>
            <p:cNvSpPr/>
            <p:nvPr/>
          </p:nvSpPr>
          <p:spPr>
            <a:xfrm rot="-8893211">
              <a:off x="9627883" y="2602411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4"/>
            <p:cNvSpPr/>
            <p:nvPr/>
          </p:nvSpPr>
          <p:spPr>
            <a:xfrm rot="-8893211">
              <a:off x="9648644" y="259382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4"/>
            <p:cNvSpPr/>
            <p:nvPr/>
          </p:nvSpPr>
          <p:spPr>
            <a:xfrm rot="-8893211">
              <a:off x="9622049" y="2702190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4"/>
            <p:cNvSpPr/>
            <p:nvPr/>
          </p:nvSpPr>
          <p:spPr>
            <a:xfrm rot="-8893211">
              <a:off x="9616645" y="2703235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4"/>
            <p:cNvSpPr/>
            <p:nvPr/>
          </p:nvSpPr>
          <p:spPr>
            <a:xfrm rot="-8893211">
              <a:off x="9689610" y="2722915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4"/>
            <p:cNvSpPr/>
            <p:nvPr/>
          </p:nvSpPr>
          <p:spPr>
            <a:xfrm rot="-8893211">
              <a:off x="9664970" y="273517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4"/>
            <p:cNvSpPr/>
            <p:nvPr/>
          </p:nvSpPr>
          <p:spPr>
            <a:xfrm rot="-8893211">
              <a:off x="9627614" y="2683703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4"/>
            <p:cNvSpPr/>
            <p:nvPr/>
          </p:nvSpPr>
          <p:spPr>
            <a:xfrm rot="-8893211">
              <a:off x="9686826" y="269723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4"/>
            <p:cNvSpPr/>
            <p:nvPr/>
          </p:nvSpPr>
          <p:spPr>
            <a:xfrm rot="-8892079">
              <a:off x="9558830" y="2628397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4184;p40"/>
          <p:cNvSpPr/>
          <p:nvPr/>
        </p:nvSpPr>
        <p:spPr>
          <a:xfrm>
            <a:off x="7711530" y="250160"/>
            <a:ext cx="993900" cy="99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4394;p41"/>
          <p:cNvSpPr txBox="1">
            <a:spLocks/>
          </p:cNvSpPr>
          <p:nvPr/>
        </p:nvSpPr>
        <p:spPr>
          <a:xfrm>
            <a:off x="7488619" y="283907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>
                <a:latin typeface="Tulpen One" charset="0"/>
              </a:rPr>
              <a:t>3</a:t>
            </a:r>
            <a:endParaRPr lang="en" sz="5400" dirty="0">
              <a:latin typeface="Tulpen On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90" y="1284614"/>
            <a:ext cx="1784061" cy="2378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30" y="1272992"/>
            <a:ext cx="1797647" cy="2396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" name="Google Shape;3778;p36"/>
          <p:cNvSpPr txBox="1">
            <a:spLocks noGrp="1"/>
          </p:cNvSpPr>
          <p:nvPr>
            <p:ph type="title"/>
          </p:nvPr>
        </p:nvSpPr>
        <p:spPr>
          <a:xfrm>
            <a:off x="4021023" y="497303"/>
            <a:ext cx="3718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b="1" dirty="0" smtClean="0"/>
              <a:t>Kopriva</a:t>
            </a:r>
            <a:endParaRPr sz="6000" b="1" dirty="0"/>
          </a:p>
        </p:txBody>
      </p:sp>
      <p:sp>
        <p:nvSpPr>
          <p:cNvPr id="3779" name="Google Shape;3779;p36"/>
          <p:cNvSpPr txBox="1">
            <a:spLocks noGrp="1"/>
          </p:cNvSpPr>
          <p:nvPr>
            <p:ph type="body" idx="1"/>
          </p:nvPr>
        </p:nvSpPr>
        <p:spPr>
          <a:xfrm>
            <a:off x="132368" y="1599119"/>
            <a:ext cx="5347117" cy="2975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Porodica:</a:t>
            </a:r>
            <a:r>
              <a:rPr lang="en-US" sz="2400" dirty="0" smtClean="0">
                <a:latin typeface="Big Shoulders Text Light" charset="0"/>
              </a:rPr>
              <a:t> </a:t>
            </a:r>
            <a:r>
              <a:rPr lang="sr-Latn-RS" sz="2400" b="1" dirty="0" smtClean="0">
                <a:latin typeface="Big Shoulders Text Light" charset="0"/>
              </a:rPr>
              <a:t>Usnatica</a:t>
            </a:r>
            <a:endParaRPr lang="en-US" sz="2400" b="1" dirty="0" smtClean="0">
              <a:latin typeface="Big Shoulders Text Light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Vrsta: </a:t>
            </a:r>
            <a:r>
              <a:rPr lang="en-US" sz="2400" b="1" dirty="0" err="1" smtClean="0">
                <a:latin typeface="Big Shoulders Text Light" charset="0"/>
              </a:rPr>
              <a:t>Ukrasna</a:t>
            </a:r>
            <a:r>
              <a:rPr lang="en-US" sz="2400" b="1" dirty="0" smtClean="0">
                <a:latin typeface="Big Shoulders Text Light" charset="0"/>
              </a:rPr>
              <a:t> </a:t>
            </a:r>
            <a:r>
              <a:rPr lang="en-US" sz="2400" b="1" dirty="0">
                <a:latin typeface="Big Shoulders Text Light" charset="0"/>
              </a:rPr>
              <a:t>k</a:t>
            </a:r>
            <a:r>
              <a:rPr lang="sr-Latn-RS" sz="2400" b="1" dirty="0" smtClean="0">
                <a:latin typeface="Big Shoulders Text Light" charset="0"/>
              </a:rPr>
              <a:t>opriv</a:t>
            </a:r>
            <a:r>
              <a:rPr lang="en-US" sz="2400" b="1" dirty="0" err="1" smtClean="0">
                <a:latin typeface="Big Shoulders Text Light" charset="0"/>
              </a:rPr>
              <a:t>ica</a:t>
            </a:r>
            <a:endParaRPr lang="sr-Latn-RS" sz="2400" b="1" dirty="0" smtClean="0">
              <a:latin typeface="Big Shoulders Text Light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Mesto: </a:t>
            </a:r>
            <a:r>
              <a:rPr lang="sr-Latn-RS" sz="2400" b="1" dirty="0" smtClean="0">
                <a:latin typeface="Big Shoulders Text Light" charset="0"/>
              </a:rPr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Opis staništa: </a:t>
            </a:r>
            <a:r>
              <a:rPr lang="sr-Latn-RS" sz="2400" b="1" dirty="0" smtClean="0">
                <a:latin typeface="Big Shoulders Text Light" charset="0"/>
              </a:rPr>
              <a:t>brdo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Datum: </a:t>
            </a:r>
            <a:r>
              <a:rPr lang="sr-Latn-RS" sz="2400" b="1" dirty="0" smtClean="0">
                <a:latin typeface="Big Shoulders Text Light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400" dirty="0" smtClean="0">
                <a:latin typeface="Big Shoulders Text Light" charset="0"/>
              </a:rPr>
              <a:t>Ime i prezime: </a:t>
            </a:r>
            <a:r>
              <a:rPr lang="sr-Latn-RS" sz="2400" b="1" dirty="0" smtClean="0">
                <a:latin typeface="Big Shoulders Text Light" charset="0"/>
              </a:rPr>
              <a:t>Sara Stanković</a:t>
            </a:r>
            <a:r>
              <a:rPr lang="en-US" sz="2400" b="1" dirty="0" smtClean="0">
                <a:latin typeface="Big Shoulders Text Light" charset="0"/>
              </a:rPr>
              <a:t>, </a:t>
            </a:r>
            <a:r>
              <a:rPr lang="sr-Latn-RS" sz="2400" b="1" dirty="0" smtClean="0">
                <a:latin typeface="Big Shoulders Text Light" charset="0"/>
              </a:rPr>
              <a:t>Milica Kostić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Big Shoulders Text Light" charset="0"/>
              </a:rPr>
              <a:t> </a:t>
            </a:r>
            <a:endParaRPr sz="2400" dirty="0">
              <a:latin typeface="Big Shoulders Text Light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1" y="1617463"/>
            <a:ext cx="3609789" cy="3080589"/>
          </a:xfrm>
          <a:prstGeom prst="hept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1" name="Google Shape;4184;p40"/>
          <p:cNvSpPr/>
          <p:nvPr/>
        </p:nvSpPr>
        <p:spPr>
          <a:xfrm>
            <a:off x="272410" y="163628"/>
            <a:ext cx="993900" cy="99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4394;p41"/>
          <p:cNvSpPr txBox="1">
            <a:spLocks/>
          </p:cNvSpPr>
          <p:nvPr/>
        </p:nvSpPr>
        <p:spPr>
          <a:xfrm>
            <a:off x="56433" y="186512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 smtClean="0">
                <a:latin typeface="Tulpen One" charset="0"/>
              </a:rPr>
              <a:t>4</a:t>
            </a:r>
            <a:endParaRPr lang="en" sz="5400" dirty="0">
              <a:latin typeface="Tulpen One" charset="0"/>
            </a:endParaRPr>
          </a:p>
        </p:txBody>
      </p:sp>
      <p:grpSp>
        <p:nvGrpSpPr>
          <p:cNvPr id="113" name="Google Shape;7347;p61"/>
          <p:cNvGrpSpPr/>
          <p:nvPr/>
        </p:nvGrpSpPr>
        <p:grpSpPr>
          <a:xfrm rot="10800000" flipH="1">
            <a:off x="836723" y="-765150"/>
            <a:ext cx="2682453" cy="2106560"/>
            <a:chOff x="6556250" y="2546400"/>
            <a:chExt cx="1971225" cy="1548025"/>
          </a:xfrm>
        </p:grpSpPr>
        <p:sp>
          <p:nvSpPr>
            <p:cNvPr id="114" name="Google Shape;7348;p61"/>
            <p:cNvSpPr/>
            <p:nvPr/>
          </p:nvSpPr>
          <p:spPr>
            <a:xfrm>
              <a:off x="6556250" y="2720950"/>
              <a:ext cx="1906050" cy="1373475"/>
            </a:xfrm>
            <a:custGeom>
              <a:avLst/>
              <a:gdLst/>
              <a:ahLst/>
              <a:cxnLst/>
              <a:rect l="l" t="t" r="r" b="b"/>
              <a:pathLst>
                <a:path w="76242" h="54939" extrusionOk="0">
                  <a:moveTo>
                    <a:pt x="31605" y="1"/>
                  </a:moveTo>
                  <a:lnTo>
                    <a:pt x="28723" y="31555"/>
                  </a:lnTo>
                  <a:lnTo>
                    <a:pt x="1" y="50653"/>
                  </a:lnTo>
                  <a:lnTo>
                    <a:pt x="26" y="54939"/>
                  </a:lnTo>
                  <a:lnTo>
                    <a:pt x="39750" y="27069"/>
                  </a:lnTo>
                  <a:lnTo>
                    <a:pt x="76242" y="28999"/>
                  </a:lnTo>
                  <a:lnTo>
                    <a:pt x="76242" y="28021"/>
                  </a:lnTo>
                  <a:lnTo>
                    <a:pt x="43309" y="24562"/>
                  </a:lnTo>
                  <a:lnTo>
                    <a:pt x="73961" y="2532"/>
                  </a:lnTo>
                  <a:lnTo>
                    <a:pt x="73460" y="1805"/>
                  </a:lnTo>
                  <a:lnTo>
                    <a:pt x="31480" y="29712"/>
                  </a:lnTo>
                  <a:lnTo>
                    <a:pt x="31480" y="29712"/>
                  </a:lnTo>
                  <a:lnTo>
                    <a:pt x="3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49;p61"/>
            <p:cNvSpPr/>
            <p:nvPr/>
          </p:nvSpPr>
          <p:spPr>
            <a:xfrm>
              <a:off x="6855750" y="3294925"/>
              <a:ext cx="505050" cy="494575"/>
            </a:xfrm>
            <a:custGeom>
              <a:avLst/>
              <a:gdLst/>
              <a:ahLst/>
              <a:cxnLst/>
              <a:rect l="l" t="t" r="r" b="b"/>
              <a:pathLst>
                <a:path w="20202" h="19783" extrusionOk="0">
                  <a:moveTo>
                    <a:pt x="8668" y="1"/>
                  </a:moveTo>
                  <a:cubicBezTo>
                    <a:pt x="8255" y="1"/>
                    <a:pt x="7834" y="65"/>
                    <a:pt x="7419" y="200"/>
                  </a:cubicBezTo>
                  <a:cubicBezTo>
                    <a:pt x="5364" y="902"/>
                    <a:pt x="4261" y="3132"/>
                    <a:pt x="4963" y="5187"/>
                  </a:cubicBezTo>
                  <a:cubicBezTo>
                    <a:pt x="5063" y="5538"/>
                    <a:pt x="5214" y="5839"/>
                    <a:pt x="5389" y="6115"/>
                  </a:cubicBezTo>
                  <a:cubicBezTo>
                    <a:pt x="5069" y="6035"/>
                    <a:pt x="4734" y="5991"/>
                    <a:pt x="4393" y="5991"/>
                  </a:cubicBezTo>
                  <a:cubicBezTo>
                    <a:pt x="3985" y="5991"/>
                    <a:pt x="3568" y="6053"/>
                    <a:pt x="3159" y="6190"/>
                  </a:cubicBezTo>
                  <a:cubicBezTo>
                    <a:pt x="1103" y="6892"/>
                    <a:pt x="1" y="9122"/>
                    <a:pt x="702" y="11202"/>
                  </a:cubicBezTo>
                  <a:cubicBezTo>
                    <a:pt x="1241" y="12838"/>
                    <a:pt x="2789" y="13875"/>
                    <a:pt x="4441" y="13875"/>
                  </a:cubicBezTo>
                  <a:cubicBezTo>
                    <a:pt x="4789" y="13875"/>
                    <a:pt x="5141" y="13830"/>
                    <a:pt x="5489" y="13734"/>
                  </a:cubicBezTo>
                  <a:lnTo>
                    <a:pt x="5489" y="13734"/>
                  </a:lnTo>
                  <a:cubicBezTo>
                    <a:pt x="4863" y="14711"/>
                    <a:pt x="4687" y="15914"/>
                    <a:pt x="5088" y="17092"/>
                  </a:cubicBezTo>
                  <a:cubicBezTo>
                    <a:pt x="5628" y="18733"/>
                    <a:pt x="7159" y="19782"/>
                    <a:pt x="8812" y="19782"/>
                  </a:cubicBezTo>
                  <a:cubicBezTo>
                    <a:pt x="9230" y="19782"/>
                    <a:pt x="9656" y="19715"/>
                    <a:pt x="10076" y="19573"/>
                  </a:cubicBezTo>
                  <a:cubicBezTo>
                    <a:pt x="11655" y="19047"/>
                    <a:pt x="12682" y="17593"/>
                    <a:pt x="12758" y="16015"/>
                  </a:cubicBezTo>
                  <a:cubicBezTo>
                    <a:pt x="13495" y="16900"/>
                    <a:pt x="14599" y="17432"/>
                    <a:pt x="15770" y="17432"/>
                  </a:cubicBezTo>
                  <a:cubicBezTo>
                    <a:pt x="16190" y="17432"/>
                    <a:pt x="16619" y="17363"/>
                    <a:pt x="17043" y="17218"/>
                  </a:cubicBezTo>
                  <a:cubicBezTo>
                    <a:pt x="19098" y="16541"/>
                    <a:pt x="20201" y="14310"/>
                    <a:pt x="19525" y="12230"/>
                  </a:cubicBezTo>
                  <a:cubicBezTo>
                    <a:pt x="19123" y="11077"/>
                    <a:pt x="18221" y="10200"/>
                    <a:pt x="17169" y="9799"/>
                  </a:cubicBezTo>
                  <a:cubicBezTo>
                    <a:pt x="19098" y="9022"/>
                    <a:pt x="20101" y="6867"/>
                    <a:pt x="19449" y="4887"/>
                  </a:cubicBezTo>
                  <a:cubicBezTo>
                    <a:pt x="18891" y="3231"/>
                    <a:pt x="17363" y="2194"/>
                    <a:pt x="15714" y="2194"/>
                  </a:cubicBezTo>
                  <a:cubicBezTo>
                    <a:pt x="15292" y="2194"/>
                    <a:pt x="14861" y="2262"/>
                    <a:pt x="14437" y="2405"/>
                  </a:cubicBezTo>
                  <a:cubicBezTo>
                    <a:pt x="13710" y="2656"/>
                    <a:pt x="13083" y="3107"/>
                    <a:pt x="12632" y="3684"/>
                  </a:cubicBezTo>
                  <a:cubicBezTo>
                    <a:pt x="12607" y="3358"/>
                    <a:pt x="12532" y="3007"/>
                    <a:pt x="12432" y="2681"/>
                  </a:cubicBezTo>
                  <a:cubicBezTo>
                    <a:pt x="11870" y="1036"/>
                    <a:pt x="10328" y="1"/>
                    <a:pt x="8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50;p61"/>
            <p:cNvSpPr/>
            <p:nvPr/>
          </p:nvSpPr>
          <p:spPr>
            <a:xfrm>
              <a:off x="7062525" y="3487600"/>
              <a:ext cx="120325" cy="107125"/>
            </a:xfrm>
            <a:custGeom>
              <a:avLst/>
              <a:gdLst/>
              <a:ahLst/>
              <a:cxnLst/>
              <a:rect l="l" t="t" r="r" b="b"/>
              <a:pathLst>
                <a:path w="4813" h="4285" extrusionOk="0">
                  <a:moveTo>
                    <a:pt x="2404" y="0"/>
                  </a:moveTo>
                  <a:cubicBezTo>
                    <a:pt x="2180" y="0"/>
                    <a:pt x="1952" y="36"/>
                    <a:pt x="1730" y="112"/>
                  </a:cubicBezTo>
                  <a:cubicBezTo>
                    <a:pt x="602" y="488"/>
                    <a:pt x="0" y="1716"/>
                    <a:pt x="376" y="2819"/>
                  </a:cubicBezTo>
                  <a:cubicBezTo>
                    <a:pt x="676" y="3719"/>
                    <a:pt x="1520" y="4284"/>
                    <a:pt x="2408" y="4284"/>
                  </a:cubicBezTo>
                  <a:cubicBezTo>
                    <a:pt x="2633" y="4284"/>
                    <a:pt x="2861" y="4248"/>
                    <a:pt x="3083" y="4172"/>
                  </a:cubicBezTo>
                  <a:cubicBezTo>
                    <a:pt x="4211" y="3796"/>
                    <a:pt x="4812" y="2568"/>
                    <a:pt x="4436" y="1465"/>
                  </a:cubicBezTo>
                  <a:cubicBezTo>
                    <a:pt x="4136" y="565"/>
                    <a:pt x="3293" y="0"/>
                    <a:pt x="2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51;p61"/>
            <p:cNvSpPr/>
            <p:nvPr/>
          </p:nvSpPr>
          <p:spPr>
            <a:xfrm>
              <a:off x="7083200" y="3430875"/>
              <a:ext cx="78975" cy="220575"/>
            </a:xfrm>
            <a:custGeom>
              <a:avLst/>
              <a:gdLst/>
              <a:ahLst/>
              <a:cxnLst/>
              <a:rect l="l" t="t" r="r" b="b"/>
              <a:pathLst>
                <a:path w="3159" h="8823" extrusionOk="0">
                  <a:moveTo>
                    <a:pt x="201" y="0"/>
                  </a:moveTo>
                  <a:lnTo>
                    <a:pt x="0" y="75"/>
                  </a:lnTo>
                  <a:lnTo>
                    <a:pt x="2958" y="8822"/>
                  </a:lnTo>
                  <a:lnTo>
                    <a:pt x="3158" y="874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52;p61"/>
            <p:cNvSpPr/>
            <p:nvPr/>
          </p:nvSpPr>
          <p:spPr>
            <a:xfrm>
              <a:off x="7076925" y="3424225"/>
              <a:ext cx="17575" cy="15750"/>
            </a:xfrm>
            <a:custGeom>
              <a:avLst/>
              <a:gdLst/>
              <a:ahLst/>
              <a:cxnLst/>
              <a:rect l="l" t="t" r="r" b="b"/>
              <a:pathLst>
                <a:path w="703" h="630" extrusionOk="0">
                  <a:moveTo>
                    <a:pt x="358" y="0"/>
                  </a:moveTo>
                  <a:cubicBezTo>
                    <a:pt x="323" y="0"/>
                    <a:pt x="287" y="5"/>
                    <a:pt x="251" y="15"/>
                  </a:cubicBezTo>
                  <a:cubicBezTo>
                    <a:pt x="101" y="66"/>
                    <a:pt x="1" y="241"/>
                    <a:pt x="51" y="416"/>
                  </a:cubicBezTo>
                  <a:cubicBezTo>
                    <a:pt x="113" y="540"/>
                    <a:pt x="243" y="630"/>
                    <a:pt x="370" y="630"/>
                  </a:cubicBezTo>
                  <a:cubicBezTo>
                    <a:pt x="398" y="630"/>
                    <a:pt x="425" y="626"/>
                    <a:pt x="452" y="617"/>
                  </a:cubicBezTo>
                  <a:cubicBezTo>
                    <a:pt x="627" y="542"/>
                    <a:pt x="703" y="366"/>
                    <a:pt x="652" y="216"/>
                  </a:cubicBezTo>
                  <a:cubicBezTo>
                    <a:pt x="612" y="76"/>
                    <a:pt x="493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53;p61"/>
            <p:cNvSpPr/>
            <p:nvPr/>
          </p:nvSpPr>
          <p:spPr>
            <a:xfrm>
              <a:off x="7150875" y="3642625"/>
              <a:ext cx="17550" cy="15700"/>
            </a:xfrm>
            <a:custGeom>
              <a:avLst/>
              <a:gdLst/>
              <a:ahLst/>
              <a:cxnLst/>
              <a:rect l="l" t="t" r="r" b="b"/>
              <a:pathLst>
                <a:path w="702" h="628" extrusionOk="0">
                  <a:moveTo>
                    <a:pt x="359" y="1"/>
                  </a:moveTo>
                  <a:cubicBezTo>
                    <a:pt x="322" y="1"/>
                    <a:pt x="286" y="9"/>
                    <a:pt x="251" y="26"/>
                  </a:cubicBezTo>
                  <a:cubicBezTo>
                    <a:pt x="75" y="76"/>
                    <a:pt x="0" y="252"/>
                    <a:pt x="50" y="402"/>
                  </a:cubicBezTo>
                  <a:cubicBezTo>
                    <a:pt x="89" y="537"/>
                    <a:pt x="202" y="628"/>
                    <a:pt x="332" y="628"/>
                  </a:cubicBezTo>
                  <a:cubicBezTo>
                    <a:pt x="371" y="628"/>
                    <a:pt x="411" y="620"/>
                    <a:pt x="451" y="603"/>
                  </a:cubicBezTo>
                  <a:cubicBezTo>
                    <a:pt x="602" y="553"/>
                    <a:pt x="702" y="377"/>
                    <a:pt x="652" y="202"/>
                  </a:cubicBezTo>
                  <a:cubicBezTo>
                    <a:pt x="594" y="87"/>
                    <a:pt x="478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54;p61"/>
            <p:cNvSpPr/>
            <p:nvPr/>
          </p:nvSpPr>
          <p:spPr>
            <a:xfrm>
              <a:off x="7048725" y="3449650"/>
              <a:ext cx="147900" cy="183000"/>
            </a:xfrm>
            <a:custGeom>
              <a:avLst/>
              <a:gdLst/>
              <a:ahLst/>
              <a:cxnLst/>
              <a:rect l="l" t="t" r="r" b="b"/>
              <a:pathLst>
                <a:path w="5916" h="7320" extrusionOk="0">
                  <a:moveTo>
                    <a:pt x="151" y="1"/>
                  </a:moveTo>
                  <a:lnTo>
                    <a:pt x="1" y="126"/>
                  </a:lnTo>
                  <a:lnTo>
                    <a:pt x="5765" y="7319"/>
                  </a:lnTo>
                  <a:lnTo>
                    <a:pt x="5916" y="7194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55;p61"/>
            <p:cNvSpPr/>
            <p:nvPr/>
          </p:nvSpPr>
          <p:spPr>
            <a:xfrm>
              <a:off x="7041850" y="3443100"/>
              <a:ext cx="17550" cy="15650"/>
            </a:xfrm>
            <a:custGeom>
              <a:avLst/>
              <a:gdLst/>
              <a:ahLst/>
              <a:cxnLst/>
              <a:rect l="l" t="t" r="r" b="b"/>
              <a:pathLst>
                <a:path w="702" h="626" extrusionOk="0">
                  <a:moveTo>
                    <a:pt x="354" y="1"/>
                  </a:moveTo>
                  <a:cubicBezTo>
                    <a:pt x="285" y="1"/>
                    <a:pt x="213" y="21"/>
                    <a:pt x="151" y="62"/>
                  </a:cubicBezTo>
                  <a:cubicBezTo>
                    <a:pt x="25" y="188"/>
                    <a:pt x="0" y="388"/>
                    <a:pt x="100" y="514"/>
                  </a:cubicBezTo>
                  <a:cubicBezTo>
                    <a:pt x="173" y="587"/>
                    <a:pt x="272" y="626"/>
                    <a:pt x="366" y="626"/>
                  </a:cubicBezTo>
                  <a:cubicBezTo>
                    <a:pt x="434" y="626"/>
                    <a:pt x="499" y="605"/>
                    <a:pt x="552" y="564"/>
                  </a:cubicBezTo>
                  <a:cubicBezTo>
                    <a:pt x="677" y="463"/>
                    <a:pt x="702" y="263"/>
                    <a:pt x="602" y="113"/>
                  </a:cubicBezTo>
                  <a:cubicBezTo>
                    <a:pt x="543" y="40"/>
                    <a:pt x="451" y="1"/>
                    <a:pt x="3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56;p61"/>
            <p:cNvSpPr/>
            <p:nvPr/>
          </p:nvSpPr>
          <p:spPr>
            <a:xfrm>
              <a:off x="7185950" y="3623550"/>
              <a:ext cx="17575" cy="15650"/>
            </a:xfrm>
            <a:custGeom>
              <a:avLst/>
              <a:gdLst/>
              <a:ahLst/>
              <a:cxnLst/>
              <a:rect l="l" t="t" r="r" b="b"/>
              <a:pathLst>
                <a:path w="703" h="626" extrusionOk="0">
                  <a:moveTo>
                    <a:pt x="336" y="1"/>
                  </a:moveTo>
                  <a:cubicBezTo>
                    <a:pt x="269" y="1"/>
                    <a:pt x="203" y="21"/>
                    <a:pt x="151" y="62"/>
                  </a:cubicBezTo>
                  <a:cubicBezTo>
                    <a:pt x="26" y="163"/>
                    <a:pt x="1" y="363"/>
                    <a:pt x="101" y="514"/>
                  </a:cubicBezTo>
                  <a:cubicBezTo>
                    <a:pt x="159" y="587"/>
                    <a:pt x="252" y="626"/>
                    <a:pt x="348" y="626"/>
                  </a:cubicBezTo>
                  <a:cubicBezTo>
                    <a:pt x="418" y="626"/>
                    <a:pt x="489" y="606"/>
                    <a:pt x="552" y="564"/>
                  </a:cubicBezTo>
                  <a:cubicBezTo>
                    <a:pt x="677" y="438"/>
                    <a:pt x="702" y="238"/>
                    <a:pt x="602" y="113"/>
                  </a:cubicBezTo>
                  <a:cubicBezTo>
                    <a:pt x="529" y="40"/>
                    <a:pt x="431" y="1"/>
                    <a:pt x="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57;p61"/>
            <p:cNvSpPr/>
            <p:nvPr/>
          </p:nvSpPr>
          <p:spPr>
            <a:xfrm>
              <a:off x="7023050" y="3479100"/>
              <a:ext cx="199275" cy="124100"/>
            </a:xfrm>
            <a:custGeom>
              <a:avLst/>
              <a:gdLst/>
              <a:ahLst/>
              <a:cxnLst/>
              <a:rect l="l" t="t" r="r" b="b"/>
              <a:pathLst>
                <a:path w="7971" h="4964" extrusionOk="0">
                  <a:moveTo>
                    <a:pt x="101" y="1"/>
                  </a:moveTo>
                  <a:lnTo>
                    <a:pt x="0" y="176"/>
                  </a:lnTo>
                  <a:lnTo>
                    <a:pt x="7870" y="4963"/>
                  </a:lnTo>
                  <a:lnTo>
                    <a:pt x="7970" y="478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58;p61"/>
            <p:cNvSpPr/>
            <p:nvPr/>
          </p:nvSpPr>
          <p:spPr>
            <a:xfrm>
              <a:off x="7015525" y="3473425"/>
              <a:ext cx="17575" cy="15500"/>
            </a:xfrm>
            <a:custGeom>
              <a:avLst/>
              <a:gdLst/>
              <a:ahLst/>
              <a:cxnLst/>
              <a:rect l="l" t="t" r="r" b="b"/>
              <a:pathLst>
                <a:path w="703" h="620" extrusionOk="0">
                  <a:moveTo>
                    <a:pt x="348" y="0"/>
                  </a:moveTo>
                  <a:cubicBezTo>
                    <a:pt x="247" y="0"/>
                    <a:pt x="141" y="56"/>
                    <a:pt x="76" y="153"/>
                  </a:cubicBezTo>
                  <a:cubicBezTo>
                    <a:pt x="1" y="303"/>
                    <a:pt x="26" y="478"/>
                    <a:pt x="176" y="579"/>
                  </a:cubicBezTo>
                  <a:cubicBezTo>
                    <a:pt x="230" y="606"/>
                    <a:pt x="290" y="620"/>
                    <a:pt x="350" y="620"/>
                  </a:cubicBezTo>
                  <a:cubicBezTo>
                    <a:pt x="457" y="620"/>
                    <a:pt x="563" y="575"/>
                    <a:pt x="627" y="478"/>
                  </a:cubicBezTo>
                  <a:cubicBezTo>
                    <a:pt x="702" y="328"/>
                    <a:pt x="652" y="128"/>
                    <a:pt x="502" y="52"/>
                  </a:cubicBezTo>
                  <a:cubicBezTo>
                    <a:pt x="457" y="17"/>
                    <a:pt x="404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59;p61"/>
            <p:cNvSpPr/>
            <p:nvPr/>
          </p:nvSpPr>
          <p:spPr>
            <a:xfrm>
              <a:off x="7212275" y="3593525"/>
              <a:ext cx="17575" cy="15550"/>
            </a:xfrm>
            <a:custGeom>
              <a:avLst/>
              <a:gdLst/>
              <a:ahLst/>
              <a:cxnLst/>
              <a:rect l="l" t="t" r="r" b="b"/>
              <a:pathLst>
                <a:path w="703" h="622" extrusionOk="0">
                  <a:moveTo>
                    <a:pt x="372" y="0"/>
                  </a:moveTo>
                  <a:cubicBezTo>
                    <a:pt x="258" y="0"/>
                    <a:pt x="144" y="51"/>
                    <a:pt x="76" y="136"/>
                  </a:cubicBezTo>
                  <a:cubicBezTo>
                    <a:pt x="0" y="286"/>
                    <a:pt x="50" y="487"/>
                    <a:pt x="201" y="587"/>
                  </a:cubicBezTo>
                  <a:cubicBezTo>
                    <a:pt x="240" y="610"/>
                    <a:pt x="286" y="621"/>
                    <a:pt x="334" y="621"/>
                  </a:cubicBezTo>
                  <a:cubicBezTo>
                    <a:pt x="441" y="621"/>
                    <a:pt x="558" y="565"/>
                    <a:pt x="627" y="461"/>
                  </a:cubicBezTo>
                  <a:cubicBezTo>
                    <a:pt x="702" y="336"/>
                    <a:pt x="652" y="136"/>
                    <a:pt x="527" y="35"/>
                  </a:cubicBezTo>
                  <a:cubicBezTo>
                    <a:pt x="478" y="11"/>
                    <a:pt x="425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60;p61"/>
            <p:cNvSpPr/>
            <p:nvPr/>
          </p:nvSpPr>
          <p:spPr>
            <a:xfrm>
              <a:off x="7009250" y="3516075"/>
              <a:ext cx="226850" cy="50150"/>
            </a:xfrm>
            <a:custGeom>
              <a:avLst/>
              <a:gdLst/>
              <a:ahLst/>
              <a:cxnLst/>
              <a:rect l="l" t="t" r="r" b="b"/>
              <a:pathLst>
                <a:path w="9074" h="2006" extrusionOk="0">
                  <a:moveTo>
                    <a:pt x="26" y="1"/>
                  </a:moveTo>
                  <a:lnTo>
                    <a:pt x="1" y="201"/>
                  </a:lnTo>
                  <a:lnTo>
                    <a:pt x="9049" y="2006"/>
                  </a:lnTo>
                  <a:lnTo>
                    <a:pt x="9074" y="1805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61;p61"/>
            <p:cNvSpPr/>
            <p:nvPr/>
          </p:nvSpPr>
          <p:spPr>
            <a:xfrm>
              <a:off x="7001125" y="3510350"/>
              <a:ext cx="16925" cy="15875"/>
            </a:xfrm>
            <a:custGeom>
              <a:avLst/>
              <a:gdLst/>
              <a:ahLst/>
              <a:cxnLst/>
              <a:rect l="l" t="t" r="r" b="b"/>
              <a:pathLst>
                <a:path w="677" h="635" extrusionOk="0">
                  <a:moveTo>
                    <a:pt x="348" y="0"/>
                  </a:moveTo>
                  <a:cubicBezTo>
                    <a:pt x="196" y="0"/>
                    <a:pt x="70" y="97"/>
                    <a:pt x="25" y="255"/>
                  </a:cubicBezTo>
                  <a:cubicBezTo>
                    <a:pt x="0" y="430"/>
                    <a:pt x="100" y="605"/>
                    <a:pt x="276" y="631"/>
                  </a:cubicBezTo>
                  <a:cubicBezTo>
                    <a:pt x="294" y="633"/>
                    <a:pt x="311" y="634"/>
                    <a:pt x="329" y="634"/>
                  </a:cubicBezTo>
                  <a:cubicBezTo>
                    <a:pt x="481" y="634"/>
                    <a:pt x="607" y="537"/>
                    <a:pt x="652" y="380"/>
                  </a:cubicBezTo>
                  <a:cubicBezTo>
                    <a:pt x="677" y="204"/>
                    <a:pt x="577" y="54"/>
                    <a:pt x="401" y="4"/>
                  </a:cubicBezTo>
                  <a:cubicBezTo>
                    <a:pt x="383" y="1"/>
                    <a:pt x="366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62;p61"/>
            <p:cNvSpPr/>
            <p:nvPr/>
          </p:nvSpPr>
          <p:spPr>
            <a:xfrm>
              <a:off x="7227300" y="3556075"/>
              <a:ext cx="16950" cy="15875"/>
            </a:xfrm>
            <a:custGeom>
              <a:avLst/>
              <a:gdLst/>
              <a:ahLst/>
              <a:cxnLst/>
              <a:rect l="l" t="t" r="r" b="b"/>
              <a:pathLst>
                <a:path w="678" h="635" extrusionOk="0">
                  <a:moveTo>
                    <a:pt x="348" y="1"/>
                  </a:moveTo>
                  <a:cubicBezTo>
                    <a:pt x="192" y="1"/>
                    <a:pt x="48" y="98"/>
                    <a:pt x="26" y="255"/>
                  </a:cubicBezTo>
                  <a:cubicBezTo>
                    <a:pt x="1" y="431"/>
                    <a:pt x="101" y="581"/>
                    <a:pt x="277" y="631"/>
                  </a:cubicBezTo>
                  <a:cubicBezTo>
                    <a:pt x="294" y="634"/>
                    <a:pt x="312" y="635"/>
                    <a:pt x="329" y="635"/>
                  </a:cubicBezTo>
                  <a:cubicBezTo>
                    <a:pt x="482" y="635"/>
                    <a:pt x="607" y="538"/>
                    <a:pt x="652" y="381"/>
                  </a:cubicBezTo>
                  <a:cubicBezTo>
                    <a:pt x="678" y="205"/>
                    <a:pt x="577" y="55"/>
                    <a:pt x="402" y="5"/>
                  </a:cubicBezTo>
                  <a:cubicBezTo>
                    <a:pt x="384" y="2"/>
                    <a:pt x="366" y="1"/>
                    <a:pt x="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63;p61"/>
            <p:cNvSpPr/>
            <p:nvPr/>
          </p:nvSpPr>
          <p:spPr>
            <a:xfrm>
              <a:off x="7008000" y="3521100"/>
              <a:ext cx="229350" cy="40125"/>
            </a:xfrm>
            <a:custGeom>
              <a:avLst/>
              <a:gdLst/>
              <a:ahLst/>
              <a:cxnLst/>
              <a:rect l="l" t="t" r="r" b="b"/>
              <a:pathLst>
                <a:path w="9174" h="1605" extrusionOk="0">
                  <a:moveTo>
                    <a:pt x="9124" y="0"/>
                  </a:moveTo>
                  <a:lnTo>
                    <a:pt x="1" y="1404"/>
                  </a:lnTo>
                  <a:lnTo>
                    <a:pt x="51" y="1604"/>
                  </a:lnTo>
                  <a:lnTo>
                    <a:pt x="9174" y="226"/>
                  </a:lnTo>
                  <a:lnTo>
                    <a:pt x="9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64;p61"/>
            <p:cNvSpPr/>
            <p:nvPr/>
          </p:nvSpPr>
          <p:spPr>
            <a:xfrm>
              <a:off x="7000500" y="3550450"/>
              <a:ext cx="16300" cy="15850"/>
            </a:xfrm>
            <a:custGeom>
              <a:avLst/>
              <a:gdLst/>
              <a:ahLst/>
              <a:cxnLst/>
              <a:rect l="l" t="t" r="r" b="b"/>
              <a:pathLst>
                <a:path w="652" h="634" extrusionOk="0">
                  <a:moveTo>
                    <a:pt x="320" y="1"/>
                  </a:moveTo>
                  <a:cubicBezTo>
                    <a:pt x="306" y="1"/>
                    <a:pt x="291" y="2"/>
                    <a:pt x="276" y="4"/>
                  </a:cubicBezTo>
                  <a:cubicBezTo>
                    <a:pt x="100" y="29"/>
                    <a:pt x="0" y="205"/>
                    <a:pt x="25" y="355"/>
                  </a:cubicBezTo>
                  <a:cubicBezTo>
                    <a:pt x="48" y="515"/>
                    <a:pt x="176" y="634"/>
                    <a:pt x="332" y="634"/>
                  </a:cubicBezTo>
                  <a:cubicBezTo>
                    <a:pt x="346" y="634"/>
                    <a:pt x="361" y="633"/>
                    <a:pt x="376" y="631"/>
                  </a:cubicBezTo>
                  <a:cubicBezTo>
                    <a:pt x="551" y="606"/>
                    <a:pt x="652" y="455"/>
                    <a:pt x="627" y="280"/>
                  </a:cubicBezTo>
                  <a:cubicBezTo>
                    <a:pt x="604" y="119"/>
                    <a:pt x="476" y="1"/>
                    <a:pt x="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65;p61"/>
            <p:cNvSpPr/>
            <p:nvPr/>
          </p:nvSpPr>
          <p:spPr>
            <a:xfrm>
              <a:off x="7228550" y="3516000"/>
              <a:ext cx="16325" cy="15850"/>
            </a:xfrm>
            <a:custGeom>
              <a:avLst/>
              <a:gdLst/>
              <a:ahLst/>
              <a:cxnLst/>
              <a:rect l="l" t="t" r="r" b="b"/>
              <a:pathLst>
                <a:path w="653" h="634" extrusionOk="0">
                  <a:moveTo>
                    <a:pt x="321" y="0"/>
                  </a:moveTo>
                  <a:cubicBezTo>
                    <a:pt x="307" y="0"/>
                    <a:pt x="292" y="1"/>
                    <a:pt x="277" y="4"/>
                  </a:cubicBezTo>
                  <a:cubicBezTo>
                    <a:pt x="101" y="29"/>
                    <a:pt x="1" y="204"/>
                    <a:pt x="26" y="354"/>
                  </a:cubicBezTo>
                  <a:cubicBezTo>
                    <a:pt x="49" y="515"/>
                    <a:pt x="177" y="633"/>
                    <a:pt x="332" y="633"/>
                  </a:cubicBezTo>
                  <a:cubicBezTo>
                    <a:pt x="347" y="633"/>
                    <a:pt x="362" y="632"/>
                    <a:pt x="377" y="630"/>
                  </a:cubicBezTo>
                  <a:cubicBezTo>
                    <a:pt x="552" y="605"/>
                    <a:pt x="653" y="455"/>
                    <a:pt x="628" y="279"/>
                  </a:cubicBezTo>
                  <a:cubicBezTo>
                    <a:pt x="605" y="119"/>
                    <a:pt x="477" y="0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66;p61"/>
            <p:cNvSpPr/>
            <p:nvPr/>
          </p:nvSpPr>
          <p:spPr>
            <a:xfrm>
              <a:off x="7019925" y="3483500"/>
              <a:ext cx="205525" cy="115300"/>
            </a:xfrm>
            <a:custGeom>
              <a:avLst/>
              <a:gdLst/>
              <a:ahLst/>
              <a:cxnLst/>
              <a:rect l="l" t="t" r="r" b="b"/>
              <a:pathLst>
                <a:path w="8221" h="4612" extrusionOk="0">
                  <a:moveTo>
                    <a:pt x="8120" y="0"/>
                  </a:moveTo>
                  <a:lnTo>
                    <a:pt x="0" y="4436"/>
                  </a:lnTo>
                  <a:lnTo>
                    <a:pt x="100" y="4612"/>
                  </a:lnTo>
                  <a:lnTo>
                    <a:pt x="8221" y="201"/>
                  </a:lnTo>
                  <a:lnTo>
                    <a:pt x="8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67;p61"/>
            <p:cNvSpPr/>
            <p:nvPr/>
          </p:nvSpPr>
          <p:spPr>
            <a:xfrm>
              <a:off x="7012400" y="3588525"/>
              <a:ext cx="18200" cy="15525"/>
            </a:xfrm>
            <a:custGeom>
              <a:avLst/>
              <a:gdLst/>
              <a:ahLst/>
              <a:cxnLst/>
              <a:rect l="l" t="t" r="r" b="b"/>
              <a:pathLst>
                <a:path w="728" h="621" extrusionOk="0">
                  <a:moveTo>
                    <a:pt x="350" y="0"/>
                  </a:moveTo>
                  <a:cubicBezTo>
                    <a:pt x="299" y="0"/>
                    <a:pt x="247" y="12"/>
                    <a:pt x="201" y="35"/>
                  </a:cubicBezTo>
                  <a:cubicBezTo>
                    <a:pt x="50" y="110"/>
                    <a:pt x="0" y="311"/>
                    <a:pt x="75" y="461"/>
                  </a:cubicBezTo>
                  <a:cubicBezTo>
                    <a:pt x="145" y="565"/>
                    <a:pt x="250" y="621"/>
                    <a:pt x="358" y="621"/>
                  </a:cubicBezTo>
                  <a:cubicBezTo>
                    <a:pt x="406" y="621"/>
                    <a:pt x="455" y="610"/>
                    <a:pt x="502" y="586"/>
                  </a:cubicBezTo>
                  <a:cubicBezTo>
                    <a:pt x="652" y="511"/>
                    <a:pt x="727" y="311"/>
                    <a:pt x="627" y="160"/>
                  </a:cubicBezTo>
                  <a:cubicBezTo>
                    <a:pt x="575" y="56"/>
                    <a:pt x="46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68;p61"/>
            <p:cNvSpPr/>
            <p:nvPr/>
          </p:nvSpPr>
          <p:spPr>
            <a:xfrm>
              <a:off x="7214775" y="3478250"/>
              <a:ext cx="18200" cy="15525"/>
            </a:xfrm>
            <a:custGeom>
              <a:avLst/>
              <a:gdLst/>
              <a:ahLst/>
              <a:cxnLst/>
              <a:rect l="l" t="t" r="r" b="b"/>
              <a:pathLst>
                <a:path w="728" h="621" extrusionOk="0">
                  <a:moveTo>
                    <a:pt x="370" y="0"/>
                  </a:moveTo>
                  <a:cubicBezTo>
                    <a:pt x="322" y="0"/>
                    <a:pt x="273" y="12"/>
                    <a:pt x="226" y="35"/>
                  </a:cubicBezTo>
                  <a:cubicBezTo>
                    <a:pt x="51" y="110"/>
                    <a:pt x="1" y="311"/>
                    <a:pt x="101" y="461"/>
                  </a:cubicBezTo>
                  <a:cubicBezTo>
                    <a:pt x="153" y="565"/>
                    <a:pt x="252" y="621"/>
                    <a:pt x="367" y="621"/>
                  </a:cubicBezTo>
                  <a:cubicBezTo>
                    <a:pt x="418" y="621"/>
                    <a:pt x="473" y="610"/>
                    <a:pt x="527" y="586"/>
                  </a:cubicBezTo>
                  <a:cubicBezTo>
                    <a:pt x="677" y="511"/>
                    <a:pt x="727" y="311"/>
                    <a:pt x="652" y="160"/>
                  </a:cubicBezTo>
                  <a:cubicBezTo>
                    <a:pt x="583" y="56"/>
                    <a:pt x="478" y="0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369;p61"/>
            <p:cNvSpPr/>
            <p:nvPr/>
          </p:nvSpPr>
          <p:spPr>
            <a:xfrm>
              <a:off x="7044350" y="3452800"/>
              <a:ext cx="156675" cy="176700"/>
            </a:xfrm>
            <a:custGeom>
              <a:avLst/>
              <a:gdLst/>
              <a:ahLst/>
              <a:cxnLst/>
              <a:rect l="l" t="t" r="r" b="b"/>
              <a:pathLst>
                <a:path w="6267" h="7068" extrusionOk="0">
                  <a:moveTo>
                    <a:pt x="6116" y="0"/>
                  </a:moveTo>
                  <a:lnTo>
                    <a:pt x="0" y="6918"/>
                  </a:lnTo>
                  <a:lnTo>
                    <a:pt x="151" y="7068"/>
                  </a:lnTo>
                  <a:lnTo>
                    <a:pt x="6266" y="151"/>
                  </a:lnTo>
                  <a:lnTo>
                    <a:pt x="6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370;p61"/>
            <p:cNvSpPr/>
            <p:nvPr/>
          </p:nvSpPr>
          <p:spPr>
            <a:xfrm>
              <a:off x="7037450" y="3619900"/>
              <a:ext cx="17575" cy="15750"/>
            </a:xfrm>
            <a:custGeom>
              <a:avLst/>
              <a:gdLst/>
              <a:ahLst/>
              <a:cxnLst/>
              <a:rect l="l" t="t" r="r" b="b"/>
              <a:pathLst>
                <a:path w="703" h="630" extrusionOk="0">
                  <a:moveTo>
                    <a:pt x="357" y="1"/>
                  </a:moveTo>
                  <a:cubicBezTo>
                    <a:pt x="267" y="1"/>
                    <a:pt x="181" y="39"/>
                    <a:pt x="126" y="108"/>
                  </a:cubicBezTo>
                  <a:cubicBezTo>
                    <a:pt x="1" y="234"/>
                    <a:pt x="26" y="434"/>
                    <a:pt x="151" y="559"/>
                  </a:cubicBezTo>
                  <a:cubicBezTo>
                    <a:pt x="208" y="604"/>
                    <a:pt x="279" y="629"/>
                    <a:pt x="352" y="629"/>
                  </a:cubicBezTo>
                  <a:cubicBezTo>
                    <a:pt x="442" y="629"/>
                    <a:pt x="533" y="592"/>
                    <a:pt x="602" y="509"/>
                  </a:cubicBezTo>
                  <a:cubicBezTo>
                    <a:pt x="703" y="384"/>
                    <a:pt x="703" y="183"/>
                    <a:pt x="577" y="83"/>
                  </a:cubicBezTo>
                  <a:cubicBezTo>
                    <a:pt x="509" y="27"/>
                    <a:pt x="432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371;p61"/>
            <p:cNvSpPr/>
            <p:nvPr/>
          </p:nvSpPr>
          <p:spPr>
            <a:xfrm>
              <a:off x="7190350" y="3446975"/>
              <a:ext cx="17550" cy="15425"/>
            </a:xfrm>
            <a:custGeom>
              <a:avLst/>
              <a:gdLst/>
              <a:ahLst/>
              <a:cxnLst/>
              <a:rect l="l" t="t" r="r" b="b"/>
              <a:pathLst>
                <a:path w="702" h="617" extrusionOk="0">
                  <a:moveTo>
                    <a:pt x="350" y="0"/>
                  </a:moveTo>
                  <a:cubicBezTo>
                    <a:pt x="261" y="0"/>
                    <a:pt x="169" y="39"/>
                    <a:pt x="100" y="108"/>
                  </a:cubicBezTo>
                  <a:cubicBezTo>
                    <a:pt x="0" y="233"/>
                    <a:pt x="0" y="434"/>
                    <a:pt x="125" y="534"/>
                  </a:cubicBezTo>
                  <a:cubicBezTo>
                    <a:pt x="193" y="590"/>
                    <a:pt x="266" y="616"/>
                    <a:pt x="337" y="616"/>
                  </a:cubicBezTo>
                  <a:cubicBezTo>
                    <a:pt x="424" y="616"/>
                    <a:pt x="508" y="578"/>
                    <a:pt x="577" y="509"/>
                  </a:cubicBezTo>
                  <a:cubicBezTo>
                    <a:pt x="702" y="384"/>
                    <a:pt x="677" y="183"/>
                    <a:pt x="552" y="83"/>
                  </a:cubicBezTo>
                  <a:cubicBezTo>
                    <a:pt x="495" y="26"/>
                    <a:pt x="42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372;p61"/>
            <p:cNvSpPr/>
            <p:nvPr/>
          </p:nvSpPr>
          <p:spPr>
            <a:xfrm>
              <a:off x="7078175" y="3432750"/>
              <a:ext cx="89000" cy="216800"/>
            </a:xfrm>
            <a:custGeom>
              <a:avLst/>
              <a:gdLst/>
              <a:ahLst/>
              <a:cxnLst/>
              <a:rect l="l" t="t" r="r" b="b"/>
              <a:pathLst>
                <a:path w="3560" h="8672" extrusionOk="0">
                  <a:moveTo>
                    <a:pt x="3359" y="0"/>
                  </a:moveTo>
                  <a:lnTo>
                    <a:pt x="1" y="8597"/>
                  </a:lnTo>
                  <a:lnTo>
                    <a:pt x="201" y="8672"/>
                  </a:lnTo>
                  <a:lnTo>
                    <a:pt x="3560" y="75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373;p61"/>
            <p:cNvSpPr/>
            <p:nvPr/>
          </p:nvSpPr>
          <p:spPr>
            <a:xfrm>
              <a:off x="7071925" y="3640675"/>
              <a:ext cx="17575" cy="15800"/>
            </a:xfrm>
            <a:custGeom>
              <a:avLst/>
              <a:gdLst/>
              <a:ahLst/>
              <a:cxnLst/>
              <a:rect l="l" t="t" r="r" b="b"/>
              <a:pathLst>
                <a:path w="703" h="632" extrusionOk="0">
                  <a:moveTo>
                    <a:pt x="331" y="0"/>
                  </a:moveTo>
                  <a:cubicBezTo>
                    <a:pt x="216" y="0"/>
                    <a:pt x="106" y="75"/>
                    <a:pt x="50" y="205"/>
                  </a:cubicBezTo>
                  <a:cubicBezTo>
                    <a:pt x="0" y="355"/>
                    <a:pt x="75" y="555"/>
                    <a:pt x="226" y="606"/>
                  </a:cubicBezTo>
                  <a:cubicBezTo>
                    <a:pt x="267" y="623"/>
                    <a:pt x="308" y="631"/>
                    <a:pt x="347" y="631"/>
                  </a:cubicBezTo>
                  <a:cubicBezTo>
                    <a:pt x="476" y="631"/>
                    <a:pt x="588" y="545"/>
                    <a:pt x="627" y="430"/>
                  </a:cubicBezTo>
                  <a:cubicBezTo>
                    <a:pt x="702" y="280"/>
                    <a:pt x="627" y="79"/>
                    <a:pt x="451" y="29"/>
                  </a:cubicBezTo>
                  <a:cubicBezTo>
                    <a:pt x="412" y="9"/>
                    <a:pt x="371" y="0"/>
                    <a:pt x="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374;p61"/>
            <p:cNvSpPr/>
            <p:nvPr/>
          </p:nvSpPr>
          <p:spPr>
            <a:xfrm>
              <a:off x="7155875" y="3426100"/>
              <a:ext cx="17575" cy="15550"/>
            </a:xfrm>
            <a:custGeom>
              <a:avLst/>
              <a:gdLst/>
              <a:ahLst/>
              <a:cxnLst/>
              <a:rect l="l" t="t" r="r" b="b"/>
              <a:pathLst>
                <a:path w="703" h="622" extrusionOk="0">
                  <a:moveTo>
                    <a:pt x="368" y="0"/>
                  </a:moveTo>
                  <a:cubicBezTo>
                    <a:pt x="233" y="0"/>
                    <a:pt x="110" y="72"/>
                    <a:pt x="51" y="191"/>
                  </a:cubicBezTo>
                  <a:cubicBezTo>
                    <a:pt x="1" y="366"/>
                    <a:pt x="76" y="542"/>
                    <a:pt x="251" y="592"/>
                  </a:cubicBezTo>
                  <a:cubicBezTo>
                    <a:pt x="291" y="612"/>
                    <a:pt x="332" y="621"/>
                    <a:pt x="372" y="621"/>
                  </a:cubicBezTo>
                  <a:cubicBezTo>
                    <a:pt x="487" y="621"/>
                    <a:pt x="597" y="546"/>
                    <a:pt x="652" y="417"/>
                  </a:cubicBezTo>
                  <a:cubicBezTo>
                    <a:pt x="702" y="266"/>
                    <a:pt x="627" y="91"/>
                    <a:pt x="477" y="16"/>
                  </a:cubicBezTo>
                  <a:cubicBezTo>
                    <a:pt x="440" y="5"/>
                    <a:pt x="404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375;p61"/>
            <p:cNvSpPr/>
            <p:nvPr/>
          </p:nvSpPr>
          <p:spPr>
            <a:xfrm>
              <a:off x="7112025" y="3648850"/>
              <a:ext cx="15675" cy="15750"/>
            </a:xfrm>
            <a:custGeom>
              <a:avLst/>
              <a:gdLst/>
              <a:ahLst/>
              <a:cxnLst/>
              <a:rect l="l" t="t" r="r" b="b"/>
              <a:pathLst>
                <a:path w="627" h="630" extrusionOk="0">
                  <a:moveTo>
                    <a:pt x="288" y="0"/>
                  </a:moveTo>
                  <a:cubicBezTo>
                    <a:pt x="129" y="0"/>
                    <a:pt x="0" y="141"/>
                    <a:pt x="0" y="304"/>
                  </a:cubicBezTo>
                  <a:cubicBezTo>
                    <a:pt x="0" y="479"/>
                    <a:pt x="126" y="604"/>
                    <a:pt x="301" y="629"/>
                  </a:cubicBezTo>
                  <a:cubicBezTo>
                    <a:pt x="476" y="629"/>
                    <a:pt x="627" y="479"/>
                    <a:pt x="627" y="304"/>
                  </a:cubicBezTo>
                  <a:cubicBezTo>
                    <a:pt x="627" y="128"/>
                    <a:pt x="502" y="3"/>
                    <a:pt x="326" y="3"/>
                  </a:cubicBezTo>
                  <a:cubicBezTo>
                    <a:pt x="313" y="1"/>
                    <a:pt x="300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376;p61"/>
            <p:cNvSpPr/>
            <p:nvPr/>
          </p:nvSpPr>
          <p:spPr>
            <a:xfrm>
              <a:off x="7117650" y="3418275"/>
              <a:ext cx="15700" cy="15750"/>
            </a:xfrm>
            <a:custGeom>
              <a:avLst/>
              <a:gdLst/>
              <a:ahLst/>
              <a:cxnLst/>
              <a:rect l="l" t="t" r="r" b="b"/>
              <a:pathLst>
                <a:path w="628" h="630" extrusionOk="0">
                  <a:moveTo>
                    <a:pt x="288" y="0"/>
                  </a:moveTo>
                  <a:cubicBezTo>
                    <a:pt x="130" y="0"/>
                    <a:pt x="1" y="141"/>
                    <a:pt x="1" y="304"/>
                  </a:cubicBezTo>
                  <a:cubicBezTo>
                    <a:pt x="1" y="479"/>
                    <a:pt x="126" y="604"/>
                    <a:pt x="302" y="629"/>
                  </a:cubicBezTo>
                  <a:cubicBezTo>
                    <a:pt x="477" y="629"/>
                    <a:pt x="627" y="479"/>
                    <a:pt x="627" y="304"/>
                  </a:cubicBezTo>
                  <a:cubicBezTo>
                    <a:pt x="627" y="128"/>
                    <a:pt x="502" y="3"/>
                    <a:pt x="327" y="3"/>
                  </a:cubicBezTo>
                  <a:cubicBezTo>
                    <a:pt x="314" y="1"/>
                    <a:pt x="301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377;p61"/>
            <p:cNvSpPr/>
            <p:nvPr/>
          </p:nvSpPr>
          <p:spPr>
            <a:xfrm>
              <a:off x="7257375" y="2908300"/>
              <a:ext cx="64575" cy="140375"/>
            </a:xfrm>
            <a:custGeom>
              <a:avLst/>
              <a:gdLst/>
              <a:ahLst/>
              <a:cxnLst/>
              <a:rect l="l" t="t" r="r" b="b"/>
              <a:pathLst>
                <a:path w="2583" h="5615" extrusionOk="0">
                  <a:moveTo>
                    <a:pt x="427" y="1"/>
                  </a:moveTo>
                  <a:lnTo>
                    <a:pt x="1" y="151"/>
                  </a:lnTo>
                  <a:lnTo>
                    <a:pt x="2357" y="5615"/>
                  </a:lnTo>
                  <a:lnTo>
                    <a:pt x="2582" y="3234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378;p61"/>
            <p:cNvSpPr/>
            <p:nvPr/>
          </p:nvSpPr>
          <p:spPr>
            <a:xfrm>
              <a:off x="7352625" y="2847525"/>
              <a:ext cx="223700" cy="383475"/>
            </a:xfrm>
            <a:custGeom>
              <a:avLst/>
              <a:gdLst/>
              <a:ahLst/>
              <a:cxnLst/>
              <a:rect l="l" t="t" r="r" b="b"/>
              <a:pathLst>
                <a:path w="8948" h="15339" extrusionOk="0">
                  <a:moveTo>
                    <a:pt x="8722" y="1"/>
                  </a:moveTo>
                  <a:lnTo>
                    <a:pt x="126" y="11830"/>
                  </a:lnTo>
                  <a:lnTo>
                    <a:pt x="0" y="15339"/>
                  </a:lnTo>
                  <a:lnTo>
                    <a:pt x="0" y="15339"/>
                  </a:lnTo>
                  <a:lnTo>
                    <a:pt x="8948" y="151"/>
                  </a:lnTo>
                  <a:lnTo>
                    <a:pt x="8722" y="1"/>
                  </a:lnTo>
                  <a:close/>
                </a:path>
              </a:pathLst>
            </a:custGeom>
            <a:solidFill>
              <a:srgbClr val="173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379;p61"/>
            <p:cNvSpPr/>
            <p:nvPr/>
          </p:nvSpPr>
          <p:spPr>
            <a:xfrm>
              <a:off x="7239225" y="2963700"/>
              <a:ext cx="399150" cy="388625"/>
            </a:xfrm>
            <a:custGeom>
              <a:avLst/>
              <a:gdLst/>
              <a:ahLst/>
              <a:cxnLst/>
              <a:rect l="l" t="t" r="r" b="b"/>
              <a:pathLst>
                <a:path w="15966" h="15545" extrusionOk="0">
                  <a:moveTo>
                    <a:pt x="7320" y="0"/>
                  </a:moveTo>
                  <a:cubicBezTo>
                    <a:pt x="7113" y="0"/>
                    <a:pt x="6902" y="21"/>
                    <a:pt x="6692" y="65"/>
                  </a:cubicBezTo>
                  <a:cubicBezTo>
                    <a:pt x="5013" y="391"/>
                    <a:pt x="3935" y="2045"/>
                    <a:pt x="4261" y="3725"/>
                  </a:cubicBezTo>
                  <a:cubicBezTo>
                    <a:pt x="4311" y="4000"/>
                    <a:pt x="4411" y="4251"/>
                    <a:pt x="4536" y="4476"/>
                  </a:cubicBezTo>
                  <a:cubicBezTo>
                    <a:pt x="4169" y="4343"/>
                    <a:pt x="3779" y="4265"/>
                    <a:pt x="3382" y="4265"/>
                  </a:cubicBezTo>
                  <a:cubicBezTo>
                    <a:pt x="3183" y="4265"/>
                    <a:pt x="2982" y="4284"/>
                    <a:pt x="2782" y="4326"/>
                  </a:cubicBezTo>
                  <a:cubicBezTo>
                    <a:pt x="1103" y="4677"/>
                    <a:pt x="0" y="6306"/>
                    <a:pt x="351" y="7985"/>
                  </a:cubicBezTo>
                  <a:cubicBezTo>
                    <a:pt x="648" y="9470"/>
                    <a:pt x="1964" y="10496"/>
                    <a:pt x="3409" y="10496"/>
                  </a:cubicBezTo>
                  <a:cubicBezTo>
                    <a:pt x="3550" y="10496"/>
                    <a:pt x="3692" y="10486"/>
                    <a:pt x="3835" y="10466"/>
                  </a:cubicBezTo>
                  <a:lnTo>
                    <a:pt x="3835" y="10466"/>
                  </a:lnTo>
                  <a:cubicBezTo>
                    <a:pt x="3258" y="11143"/>
                    <a:pt x="3008" y="12095"/>
                    <a:pt x="3208" y="13048"/>
                  </a:cubicBezTo>
                  <a:cubicBezTo>
                    <a:pt x="3493" y="14516"/>
                    <a:pt x="4794" y="15544"/>
                    <a:pt x="6239" y="15544"/>
                  </a:cubicBezTo>
                  <a:cubicBezTo>
                    <a:pt x="6446" y="15544"/>
                    <a:pt x="6657" y="15523"/>
                    <a:pt x="6867" y="15479"/>
                  </a:cubicBezTo>
                  <a:cubicBezTo>
                    <a:pt x="8145" y="15228"/>
                    <a:pt x="9098" y="14176"/>
                    <a:pt x="9298" y="12948"/>
                  </a:cubicBezTo>
                  <a:cubicBezTo>
                    <a:pt x="9864" y="13828"/>
                    <a:pt x="10851" y="14393"/>
                    <a:pt x="11921" y="14393"/>
                  </a:cubicBezTo>
                  <a:cubicBezTo>
                    <a:pt x="12131" y="14393"/>
                    <a:pt x="12343" y="14371"/>
                    <a:pt x="12556" y="14326"/>
                  </a:cubicBezTo>
                  <a:cubicBezTo>
                    <a:pt x="14236" y="13975"/>
                    <a:pt x="15313" y="12346"/>
                    <a:pt x="14988" y="10667"/>
                  </a:cubicBezTo>
                  <a:cubicBezTo>
                    <a:pt x="14787" y="9715"/>
                    <a:pt x="14160" y="8938"/>
                    <a:pt x="13384" y="8537"/>
                  </a:cubicBezTo>
                  <a:cubicBezTo>
                    <a:pt x="14963" y="8111"/>
                    <a:pt x="15965" y="6532"/>
                    <a:pt x="15639" y="4902"/>
                  </a:cubicBezTo>
                  <a:cubicBezTo>
                    <a:pt x="15332" y="3434"/>
                    <a:pt x="14048" y="2406"/>
                    <a:pt x="12607" y="2406"/>
                  </a:cubicBezTo>
                  <a:cubicBezTo>
                    <a:pt x="12401" y="2406"/>
                    <a:pt x="12191" y="2427"/>
                    <a:pt x="11980" y="2471"/>
                  </a:cubicBezTo>
                  <a:cubicBezTo>
                    <a:pt x="11353" y="2597"/>
                    <a:pt x="10827" y="2897"/>
                    <a:pt x="10426" y="3298"/>
                  </a:cubicBezTo>
                  <a:cubicBezTo>
                    <a:pt x="10426" y="3023"/>
                    <a:pt x="10426" y="2747"/>
                    <a:pt x="10351" y="2496"/>
                  </a:cubicBezTo>
                  <a:cubicBezTo>
                    <a:pt x="10066" y="1028"/>
                    <a:pt x="8765" y="0"/>
                    <a:pt x="7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380;p61"/>
            <p:cNvSpPr/>
            <p:nvPr/>
          </p:nvSpPr>
          <p:spPr>
            <a:xfrm>
              <a:off x="7400875" y="3119925"/>
              <a:ext cx="91500" cy="84275"/>
            </a:xfrm>
            <a:custGeom>
              <a:avLst/>
              <a:gdLst/>
              <a:ahLst/>
              <a:cxnLst/>
              <a:rect l="l" t="t" r="r" b="b"/>
              <a:pathLst>
                <a:path w="3660" h="3371" extrusionOk="0">
                  <a:moveTo>
                    <a:pt x="1812" y="1"/>
                  </a:moveTo>
                  <a:cubicBezTo>
                    <a:pt x="1702" y="1"/>
                    <a:pt x="1591" y="11"/>
                    <a:pt x="1479" y="32"/>
                  </a:cubicBezTo>
                  <a:cubicBezTo>
                    <a:pt x="577" y="207"/>
                    <a:pt x="0" y="1110"/>
                    <a:pt x="176" y="2012"/>
                  </a:cubicBezTo>
                  <a:cubicBezTo>
                    <a:pt x="331" y="2808"/>
                    <a:pt x="1052" y="3371"/>
                    <a:pt x="1840" y="3371"/>
                  </a:cubicBezTo>
                  <a:cubicBezTo>
                    <a:pt x="1944" y="3371"/>
                    <a:pt x="2050" y="3361"/>
                    <a:pt x="2156" y="3340"/>
                  </a:cubicBezTo>
                  <a:cubicBezTo>
                    <a:pt x="3083" y="3140"/>
                    <a:pt x="3659" y="2263"/>
                    <a:pt x="3484" y="1335"/>
                  </a:cubicBezTo>
                  <a:cubicBezTo>
                    <a:pt x="3308" y="542"/>
                    <a:pt x="2608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381;p61"/>
            <p:cNvSpPr/>
            <p:nvPr/>
          </p:nvSpPr>
          <p:spPr>
            <a:xfrm>
              <a:off x="7426550" y="3072475"/>
              <a:ext cx="40125" cy="179225"/>
            </a:xfrm>
            <a:custGeom>
              <a:avLst/>
              <a:gdLst/>
              <a:ahLst/>
              <a:cxnLst/>
              <a:rect l="l" t="t" r="r" b="b"/>
              <a:pathLst>
                <a:path w="1605" h="7169" extrusionOk="0">
                  <a:moveTo>
                    <a:pt x="151" y="0"/>
                  </a:moveTo>
                  <a:lnTo>
                    <a:pt x="1" y="25"/>
                  </a:lnTo>
                  <a:lnTo>
                    <a:pt x="1429" y="7168"/>
                  </a:lnTo>
                  <a:lnTo>
                    <a:pt x="1605" y="711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382;p61"/>
            <p:cNvSpPr/>
            <p:nvPr/>
          </p:nvSpPr>
          <p:spPr>
            <a:xfrm>
              <a:off x="7421550" y="3066700"/>
              <a:ext cx="13800" cy="12175"/>
            </a:xfrm>
            <a:custGeom>
              <a:avLst/>
              <a:gdLst/>
              <a:ahLst/>
              <a:cxnLst/>
              <a:rect l="l" t="t" r="r" b="b"/>
              <a:pathLst>
                <a:path w="552" h="487" extrusionOk="0">
                  <a:moveTo>
                    <a:pt x="275" y="1"/>
                  </a:moveTo>
                  <a:cubicBezTo>
                    <a:pt x="259" y="1"/>
                    <a:pt x="242" y="2"/>
                    <a:pt x="226" y="6"/>
                  </a:cubicBezTo>
                  <a:cubicBezTo>
                    <a:pt x="101" y="31"/>
                    <a:pt x="0" y="156"/>
                    <a:pt x="25" y="281"/>
                  </a:cubicBezTo>
                  <a:cubicBezTo>
                    <a:pt x="47" y="412"/>
                    <a:pt x="165" y="486"/>
                    <a:pt x="277" y="486"/>
                  </a:cubicBezTo>
                  <a:cubicBezTo>
                    <a:pt x="294" y="486"/>
                    <a:pt x="310" y="485"/>
                    <a:pt x="326" y="482"/>
                  </a:cubicBezTo>
                  <a:cubicBezTo>
                    <a:pt x="451" y="457"/>
                    <a:pt x="552" y="331"/>
                    <a:pt x="527" y="181"/>
                  </a:cubicBezTo>
                  <a:cubicBezTo>
                    <a:pt x="505" y="72"/>
                    <a:pt x="388" y="1"/>
                    <a:pt x="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383;p61"/>
            <p:cNvSpPr/>
            <p:nvPr/>
          </p:nvSpPr>
          <p:spPr>
            <a:xfrm>
              <a:off x="7457875" y="3244675"/>
              <a:ext cx="13200" cy="12750"/>
            </a:xfrm>
            <a:custGeom>
              <a:avLst/>
              <a:gdLst/>
              <a:ahLst/>
              <a:cxnLst/>
              <a:rect l="l" t="t" r="r" b="b"/>
              <a:pathLst>
                <a:path w="528" h="510" extrusionOk="0">
                  <a:moveTo>
                    <a:pt x="266" y="0"/>
                  </a:moveTo>
                  <a:cubicBezTo>
                    <a:pt x="253" y="0"/>
                    <a:pt x="240" y="2"/>
                    <a:pt x="226" y="4"/>
                  </a:cubicBezTo>
                  <a:cubicBezTo>
                    <a:pt x="76" y="29"/>
                    <a:pt x="1" y="180"/>
                    <a:pt x="26" y="305"/>
                  </a:cubicBezTo>
                  <a:cubicBezTo>
                    <a:pt x="48" y="417"/>
                    <a:pt x="151" y="509"/>
                    <a:pt x="281" y="509"/>
                  </a:cubicBezTo>
                  <a:cubicBezTo>
                    <a:pt x="296" y="509"/>
                    <a:pt x="311" y="508"/>
                    <a:pt x="327" y="506"/>
                  </a:cubicBezTo>
                  <a:cubicBezTo>
                    <a:pt x="452" y="481"/>
                    <a:pt x="527" y="330"/>
                    <a:pt x="502" y="205"/>
                  </a:cubicBezTo>
                  <a:cubicBezTo>
                    <a:pt x="480" y="93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384;p61"/>
            <p:cNvSpPr/>
            <p:nvPr/>
          </p:nvSpPr>
          <p:spPr>
            <a:xfrm>
              <a:off x="7397100" y="3083125"/>
              <a:ext cx="98400" cy="157275"/>
            </a:xfrm>
            <a:custGeom>
              <a:avLst/>
              <a:gdLst/>
              <a:ahLst/>
              <a:cxnLst/>
              <a:rect l="l" t="t" r="r" b="b"/>
              <a:pathLst>
                <a:path w="3936" h="6291" extrusionOk="0">
                  <a:moveTo>
                    <a:pt x="151" y="0"/>
                  </a:moveTo>
                  <a:lnTo>
                    <a:pt x="1" y="100"/>
                  </a:lnTo>
                  <a:lnTo>
                    <a:pt x="3810" y="6291"/>
                  </a:lnTo>
                  <a:lnTo>
                    <a:pt x="3936" y="621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385;p61"/>
            <p:cNvSpPr/>
            <p:nvPr/>
          </p:nvSpPr>
          <p:spPr>
            <a:xfrm>
              <a:off x="7392100" y="3078125"/>
              <a:ext cx="13800" cy="12350"/>
            </a:xfrm>
            <a:custGeom>
              <a:avLst/>
              <a:gdLst/>
              <a:ahLst/>
              <a:cxnLst/>
              <a:rect l="l" t="t" r="r" b="b"/>
              <a:pathLst>
                <a:path w="552" h="494" extrusionOk="0">
                  <a:moveTo>
                    <a:pt x="273" y="1"/>
                  </a:moveTo>
                  <a:cubicBezTo>
                    <a:pt x="233" y="1"/>
                    <a:pt x="190" y="9"/>
                    <a:pt x="151" y="25"/>
                  </a:cubicBezTo>
                  <a:cubicBezTo>
                    <a:pt x="25" y="100"/>
                    <a:pt x="0" y="250"/>
                    <a:pt x="76" y="376"/>
                  </a:cubicBezTo>
                  <a:cubicBezTo>
                    <a:pt x="107" y="454"/>
                    <a:pt x="187" y="493"/>
                    <a:pt x="267" y="493"/>
                  </a:cubicBezTo>
                  <a:cubicBezTo>
                    <a:pt x="316" y="493"/>
                    <a:pt x="364" y="479"/>
                    <a:pt x="401" y="451"/>
                  </a:cubicBezTo>
                  <a:cubicBezTo>
                    <a:pt x="527" y="376"/>
                    <a:pt x="552" y="225"/>
                    <a:pt x="477" y="125"/>
                  </a:cubicBezTo>
                  <a:cubicBezTo>
                    <a:pt x="442" y="39"/>
                    <a:pt x="361" y="1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386;p61"/>
            <p:cNvSpPr/>
            <p:nvPr/>
          </p:nvSpPr>
          <p:spPr>
            <a:xfrm>
              <a:off x="7486700" y="3233225"/>
              <a:ext cx="14450" cy="12475"/>
            </a:xfrm>
            <a:custGeom>
              <a:avLst/>
              <a:gdLst/>
              <a:ahLst/>
              <a:cxnLst/>
              <a:rect l="l" t="t" r="r" b="b"/>
              <a:pathLst>
                <a:path w="578" h="499" extrusionOk="0">
                  <a:moveTo>
                    <a:pt x="281" y="0"/>
                  </a:moveTo>
                  <a:cubicBezTo>
                    <a:pt x="238" y="0"/>
                    <a:pt x="193" y="11"/>
                    <a:pt x="151" y="36"/>
                  </a:cubicBezTo>
                  <a:cubicBezTo>
                    <a:pt x="51" y="111"/>
                    <a:pt x="1" y="262"/>
                    <a:pt x="76" y="387"/>
                  </a:cubicBezTo>
                  <a:cubicBezTo>
                    <a:pt x="126" y="454"/>
                    <a:pt x="210" y="499"/>
                    <a:pt x="297" y="499"/>
                  </a:cubicBezTo>
                  <a:cubicBezTo>
                    <a:pt x="341" y="499"/>
                    <a:pt x="385" y="487"/>
                    <a:pt x="427" y="462"/>
                  </a:cubicBezTo>
                  <a:cubicBezTo>
                    <a:pt x="527" y="387"/>
                    <a:pt x="577" y="237"/>
                    <a:pt x="502" y="111"/>
                  </a:cubicBezTo>
                  <a:cubicBezTo>
                    <a:pt x="452" y="45"/>
                    <a:pt x="368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387;p61"/>
            <p:cNvSpPr/>
            <p:nvPr/>
          </p:nvSpPr>
          <p:spPr>
            <a:xfrm>
              <a:off x="7373925" y="3103800"/>
              <a:ext cx="144775" cy="116550"/>
            </a:xfrm>
            <a:custGeom>
              <a:avLst/>
              <a:gdLst/>
              <a:ahLst/>
              <a:cxnLst/>
              <a:rect l="l" t="t" r="r" b="b"/>
              <a:pathLst>
                <a:path w="5791" h="4662" extrusionOk="0">
                  <a:moveTo>
                    <a:pt x="101" y="0"/>
                  </a:moveTo>
                  <a:lnTo>
                    <a:pt x="1" y="126"/>
                  </a:lnTo>
                  <a:lnTo>
                    <a:pt x="5690" y="4662"/>
                  </a:lnTo>
                  <a:lnTo>
                    <a:pt x="5790" y="453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388;p61"/>
            <p:cNvSpPr/>
            <p:nvPr/>
          </p:nvSpPr>
          <p:spPr>
            <a:xfrm>
              <a:off x="7368275" y="3099075"/>
              <a:ext cx="13825" cy="12300"/>
            </a:xfrm>
            <a:custGeom>
              <a:avLst/>
              <a:gdLst/>
              <a:ahLst/>
              <a:cxnLst/>
              <a:rect l="l" t="t" r="r" b="b"/>
              <a:pathLst>
                <a:path w="553" h="492" extrusionOk="0">
                  <a:moveTo>
                    <a:pt x="277" y="0"/>
                  </a:moveTo>
                  <a:cubicBezTo>
                    <a:pt x="209" y="0"/>
                    <a:pt x="143" y="33"/>
                    <a:pt x="101" y="89"/>
                  </a:cubicBezTo>
                  <a:cubicBezTo>
                    <a:pt x="1" y="189"/>
                    <a:pt x="26" y="365"/>
                    <a:pt x="126" y="440"/>
                  </a:cubicBezTo>
                  <a:cubicBezTo>
                    <a:pt x="170" y="473"/>
                    <a:pt x="228" y="491"/>
                    <a:pt x="286" y="491"/>
                  </a:cubicBezTo>
                  <a:cubicBezTo>
                    <a:pt x="361" y="491"/>
                    <a:pt x="435" y="460"/>
                    <a:pt x="477" y="390"/>
                  </a:cubicBezTo>
                  <a:cubicBezTo>
                    <a:pt x="552" y="289"/>
                    <a:pt x="552" y="139"/>
                    <a:pt x="427" y="64"/>
                  </a:cubicBezTo>
                  <a:cubicBezTo>
                    <a:pt x="383" y="20"/>
                    <a:pt x="329" y="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389;p61"/>
            <p:cNvSpPr/>
            <p:nvPr/>
          </p:nvSpPr>
          <p:spPr>
            <a:xfrm>
              <a:off x="7510525" y="3212350"/>
              <a:ext cx="13800" cy="12425"/>
            </a:xfrm>
            <a:custGeom>
              <a:avLst/>
              <a:gdLst/>
              <a:ahLst/>
              <a:cxnLst/>
              <a:rect l="l" t="t" r="r" b="b"/>
              <a:pathLst>
                <a:path w="552" h="497" extrusionOk="0">
                  <a:moveTo>
                    <a:pt x="298" y="1"/>
                  </a:moveTo>
                  <a:cubicBezTo>
                    <a:pt x="219" y="1"/>
                    <a:pt x="146" y="34"/>
                    <a:pt x="100" y="94"/>
                  </a:cubicBezTo>
                  <a:cubicBezTo>
                    <a:pt x="0" y="195"/>
                    <a:pt x="25" y="370"/>
                    <a:pt x="126" y="445"/>
                  </a:cubicBezTo>
                  <a:cubicBezTo>
                    <a:pt x="169" y="478"/>
                    <a:pt x="227" y="497"/>
                    <a:pt x="285" y="497"/>
                  </a:cubicBezTo>
                  <a:cubicBezTo>
                    <a:pt x="360" y="497"/>
                    <a:pt x="434" y="466"/>
                    <a:pt x="476" y="395"/>
                  </a:cubicBezTo>
                  <a:cubicBezTo>
                    <a:pt x="552" y="295"/>
                    <a:pt x="552" y="144"/>
                    <a:pt x="451" y="44"/>
                  </a:cubicBezTo>
                  <a:cubicBezTo>
                    <a:pt x="402" y="15"/>
                    <a:pt x="349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390;p61"/>
            <p:cNvSpPr/>
            <p:nvPr/>
          </p:nvSpPr>
          <p:spPr>
            <a:xfrm>
              <a:off x="7359525" y="3130725"/>
              <a:ext cx="173575" cy="62075"/>
            </a:xfrm>
            <a:custGeom>
              <a:avLst/>
              <a:gdLst/>
              <a:ahLst/>
              <a:cxnLst/>
              <a:rect l="l" t="t" r="r" b="b"/>
              <a:pathLst>
                <a:path w="6943" h="2483" extrusionOk="0">
                  <a:moveTo>
                    <a:pt x="50" y="1"/>
                  </a:moveTo>
                  <a:lnTo>
                    <a:pt x="0" y="176"/>
                  </a:lnTo>
                  <a:lnTo>
                    <a:pt x="6892" y="2482"/>
                  </a:lnTo>
                  <a:lnTo>
                    <a:pt x="6942" y="2332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391;p61"/>
            <p:cNvSpPr/>
            <p:nvPr/>
          </p:nvSpPr>
          <p:spPr>
            <a:xfrm>
              <a:off x="7353250" y="3126575"/>
              <a:ext cx="13800" cy="12725"/>
            </a:xfrm>
            <a:custGeom>
              <a:avLst/>
              <a:gdLst/>
              <a:ahLst/>
              <a:cxnLst/>
              <a:rect l="l" t="t" r="r" b="b"/>
              <a:pathLst>
                <a:path w="552" h="509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0" y="317"/>
                    <a:pt x="76" y="443"/>
                    <a:pt x="201" y="493"/>
                  </a:cubicBezTo>
                  <a:cubicBezTo>
                    <a:pt x="228" y="503"/>
                    <a:pt x="256" y="508"/>
                    <a:pt x="283" y="508"/>
                  </a:cubicBezTo>
                  <a:cubicBezTo>
                    <a:pt x="386" y="508"/>
                    <a:pt x="487" y="441"/>
                    <a:pt x="527" y="342"/>
                  </a:cubicBezTo>
                  <a:cubicBezTo>
                    <a:pt x="552" y="192"/>
                    <a:pt x="477" y="67"/>
                    <a:pt x="351" y="17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392;p61"/>
            <p:cNvSpPr/>
            <p:nvPr/>
          </p:nvSpPr>
          <p:spPr>
            <a:xfrm>
              <a:off x="7525550" y="3184850"/>
              <a:ext cx="14450" cy="12100"/>
            </a:xfrm>
            <a:custGeom>
              <a:avLst/>
              <a:gdLst/>
              <a:ahLst/>
              <a:cxnLst/>
              <a:rect l="l" t="t" r="r" b="b"/>
              <a:pathLst>
                <a:path w="578" h="484" extrusionOk="0">
                  <a:moveTo>
                    <a:pt x="284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42"/>
                    <a:pt x="201" y="468"/>
                  </a:cubicBezTo>
                  <a:cubicBezTo>
                    <a:pt x="228" y="478"/>
                    <a:pt x="256" y="483"/>
                    <a:pt x="284" y="483"/>
                  </a:cubicBezTo>
                  <a:cubicBezTo>
                    <a:pt x="386" y="483"/>
                    <a:pt x="488" y="416"/>
                    <a:pt x="527" y="317"/>
                  </a:cubicBezTo>
                  <a:cubicBezTo>
                    <a:pt x="577" y="192"/>
                    <a:pt x="502" y="41"/>
                    <a:pt x="377" y="16"/>
                  </a:cubicBezTo>
                  <a:cubicBezTo>
                    <a:pt x="345" y="6"/>
                    <a:pt x="314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393;p61"/>
            <p:cNvSpPr/>
            <p:nvPr/>
          </p:nvSpPr>
          <p:spPr>
            <a:xfrm>
              <a:off x="7355750" y="3157675"/>
              <a:ext cx="181725" cy="8800"/>
            </a:xfrm>
            <a:custGeom>
              <a:avLst/>
              <a:gdLst/>
              <a:ahLst/>
              <a:cxnLst/>
              <a:rect l="l" t="t" r="r" b="b"/>
              <a:pathLst>
                <a:path w="7269" h="352" extrusionOk="0">
                  <a:moveTo>
                    <a:pt x="7269" y="1"/>
                  </a:moveTo>
                  <a:lnTo>
                    <a:pt x="1" y="176"/>
                  </a:lnTo>
                  <a:lnTo>
                    <a:pt x="1" y="352"/>
                  </a:lnTo>
                  <a:lnTo>
                    <a:pt x="7269" y="151"/>
                  </a:lnTo>
                  <a:lnTo>
                    <a:pt x="7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394;p61"/>
            <p:cNvSpPr/>
            <p:nvPr/>
          </p:nvSpPr>
          <p:spPr>
            <a:xfrm>
              <a:off x="7349500" y="3158225"/>
              <a:ext cx="12550" cy="12000"/>
            </a:xfrm>
            <a:custGeom>
              <a:avLst/>
              <a:gdLst/>
              <a:ahLst/>
              <a:cxnLst/>
              <a:rect l="l" t="t" r="r" b="b"/>
              <a:pathLst>
                <a:path w="502" h="480" extrusionOk="0">
                  <a:moveTo>
                    <a:pt x="264" y="0"/>
                  </a:moveTo>
                  <a:cubicBezTo>
                    <a:pt x="251" y="0"/>
                    <a:pt x="239" y="2"/>
                    <a:pt x="226" y="4"/>
                  </a:cubicBezTo>
                  <a:cubicBezTo>
                    <a:pt x="100" y="4"/>
                    <a:pt x="0" y="104"/>
                    <a:pt x="0" y="254"/>
                  </a:cubicBezTo>
                  <a:cubicBezTo>
                    <a:pt x="0" y="380"/>
                    <a:pt x="100" y="480"/>
                    <a:pt x="251" y="480"/>
                  </a:cubicBezTo>
                  <a:cubicBezTo>
                    <a:pt x="376" y="480"/>
                    <a:pt x="501" y="380"/>
                    <a:pt x="501" y="229"/>
                  </a:cubicBezTo>
                  <a:cubicBezTo>
                    <a:pt x="478" y="115"/>
                    <a:pt x="393" y="0"/>
                    <a:pt x="2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395;p61"/>
            <p:cNvSpPr/>
            <p:nvPr/>
          </p:nvSpPr>
          <p:spPr>
            <a:xfrm>
              <a:off x="7531200" y="3153300"/>
              <a:ext cx="12550" cy="12550"/>
            </a:xfrm>
            <a:custGeom>
              <a:avLst/>
              <a:gdLst/>
              <a:ahLst/>
              <a:cxnLst/>
              <a:rect l="l" t="t" r="r" b="b"/>
              <a:pathLst>
                <a:path w="502" h="502" extrusionOk="0">
                  <a:moveTo>
                    <a:pt x="251" y="0"/>
                  </a:moveTo>
                  <a:cubicBezTo>
                    <a:pt x="101" y="0"/>
                    <a:pt x="0" y="126"/>
                    <a:pt x="0" y="251"/>
                  </a:cubicBezTo>
                  <a:cubicBezTo>
                    <a:pt x="0" y="401"/>
                    <a:pt x="126" y="501"/>
                    <a:pt x="251" y="501"/>
                  </a:cubicBezTo>
                  <a:cubicBezTo>
                    <a:pt x="401" y="501"/>
                    <a:pt x="502" y="376"/>
                    <a:pt x="502" y="251"/>
                  </a:cubicBezTo>
                  <a:cubicBezTo>
                    <a:pt x="502" y="100"/>
                    <a:pt x="376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396;p61"/>
            <p:cNvSpPr/>
            <p:nvPr/>
          </p:nvSpPr>
          <p:spPr>
            <a:xfrm>
              <a:off x="7360775" y="3126975"/>
              <a:ext cx="171075" cy="70200"/>
            </a:xfrm>
            <a:custGeom>
              <a:avLst/>
              <a:gdLst/>
              <a:ahLst/>
              <a:cxnLst/>
              <a:rect l="l" t="t" r="r" b="b"/>
              <a:pathLst>
                <a:path w="6843" h="2808" extrusionOk="0">
                  <a:moveTo>
                    <a:pt x="6792" y="1"/>
                  </a:moveTo>
                  <a:lnTo>
                    <a:pt x="0" y="2657"/>
                  </a:lnTo>
                  <a:lnTo>
                    <a:pt x="75" y="2808"/>
                  </a:lnTo>
                  <a:lnTo>
                    <a:pt x="6842" y="151"/>
                  </a:lnTo>
                  <a:lnTo>
                    <a:pt x="6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397;p61"/>
            <p:cNvSpPr/>
            <p:nvPr/>
          </p:nvSpPr>
          <p:spPr>
            <a:xfrm>
              <a:off x="7354500" y="3189150"/>
              <a:ext cx="14450" cy="12175"/>
            </a:xfrm>
            <a:custGeom>
              <a:avLst/>
              <a:gdLst/>
              <a:ahLst/>
              <a:cxnLst/>
              <a:rect l="l" t="t" r="r" b="b"/>
              <a:pathLst>
                <a:path w="578" h="487" extrusionOk="0">
                  <a:moveTo>
                    <a:pt x="301" y="1"/>
                  </a:moveTo>
                  <a:cubicBezTo>
                    <a:pt x="267" y="1"/>
                    <a:pt x="233" y="7"/>
                    <a:pt x="201" y="20"/>
                  </a:cubicBezTo>
                  <a:cubicBezTo>
                    <a:pt x="76" y="70"/>
                    <a:pt x="1" y="195"/>
                    <a:pt x="51" y="321"/>
                  </a:cubicBezTo>
                  <a:cubicBezTo>
                    <a:pt x="90" y="419"/>
                    <a:pt x="192" y="487"/>
                    <a:pt x="294" y="487"/>
                  </a:cubicBezTo>
                  <a:cubicBezTo>
                    <a:pt x="322" y="487"/>
                    <a:pt x="350" y="482"/>
                    <a:pt x="377" y="471"/>
                  </a:cubicBezTo>
                  <a:cubicBezTo>
                    <a:pt x="502" y="421"/>
                    <a:pt x="577" y="270"/>
                    <a:pt x="527" y="145"/>
                  </a:cubicBezTo>
                  <a:cubicBezTo>
                    <a:pt x="490" y="52"/>
                    <a:pt x="397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398;p61"/>
            <p:cNvSpPr/>
            <p:nvPr/>
          </p:nvSpPr>
          <p:spPr>
            <a:xfrm>
              <a:off x="7524300" y="3122200"/>
              <a:ext cx="13800" cy="12700"/>
            </a:xfrm>
            <a:custGeom>
              <a:avLst/>
              <a:gdLst/>
              <a:ahLst/>
              <a:cxnLst/>
              <a:rect l="l" t="t" r="r" b="b"/>
              <a:pathLst>
                <a:path w="552" h="508" extrusionOk="0">
                  <a:moveTo>
                    <a:pt x="259" y="0"/>
                  </a:moveTo>
                  <a:cubicBezTo>
                    <a:pt x="231" y="0"/>
                    <a:pt x="203" y="5"/>
                    <a:pt x="176" y="16"/>
                  </a:cubicBezTo>
                  <a:cubicBezTo>
                    <a:pt x="51" y="66"/>
                    <a:pt x="1" y="217"/>
                    <a:pt x="51" y="342"/>
                  </a:cubicBezTo>
                  <a:cubicBezTo>
                    <a:pt x="90" y="440"/>
                    <a:pt x="176" y="508"/>
                    <a:pt x="284" y="508"/>
                  </a:cubicBezTo>
                  <a:cubicBezTo>
                    <a:pt x="313" y="508"/>
                    <a:pt x="344" y="503"/>
                    <a:pt x="377" y="492"/>
                  </a:cubicBezTo>
                  <a:cubicBezTo>
                    <a:pt x="502" y="442"/>
                    <a:pt x="552" y="292"/>
                    <a:pt x="502" y="166"/>
                  </a:cubicBezTo>
                  <a:cubicBezTo>
                    <a:pt x="462" y="68"/>
                    <a:pt x="361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399;p61"/>
            <p:cNvSpPr/>
            <p:nvPr/>
          </p:nvSpPr>
          <p:spPr>
            <a:xfrm>
              <a:off x="7377050" y="3100025"/>
              <a:ext cx="139125" cy="123475"/>
            </a:xfrm>
            <a:custGeom>
              <a:avLst/>
              <a:gdLst/>
              <a:ahLst/>
              <a:cxnLst/>
              <a:rect l="l" t="t" r="r" b="b"/>
              <a:pathLst>
                <a:path w="5565" h="4939" extrusionOk="0">
                  <a:moveTo>
                    <a:pt x="5439" y="1"/>
                  </a:moveTo>
                  <a:lnTo>
                    <a:pt x="1" y="4813"/>
                  </a:lnTo>
                  <a:lnTo>
                    <a:pt x="101" y="4938"/>
                  </a:lnTo>
                  <a:lnTo>
                    <a:pt x="5565" y="126"/>
                  </a:lnTo>
                  <a:lnTo>
                    <a:pt x="54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400;p61"/>
            <p:cNvSpPr/>
            <p:nvPr/>
          </p:nvSpPr>
          <p:spPr>
            <a:xfrm>
              <a:off x="7371425" y="3215875"/>
              <a:ext cx="13800" cy="12350"/>
            </a:xfrm>
            <a:custGeom>
              <a:avLst/>
              <a:gdLst/>
              <a:ahLst/>
              <a:cxnLst/>
              <a:rect l="l" t="t" r="r" b="b"/>
              <a:pathLst>
                <a:path w="552" h="494" extrusionOk="0">
                  <a:moveTo>
                    <a:pt x="281" y="0"/>
                  </a:moveTo>
                  <a:cubicBezTo>
                    <a:pt x="222" y="0"/>
                    <a:pt x="159" y="19"/>
                    <a:pt x="101" y="54"/>
                  </a:cubicBezTo>
                  <a:cubicBezTo>
                    <a:pt x="0" y="154"/>
                    <a:pt x="0" y="304"/>
                    <a:pt x="101" y="404"/>
                  </a:cubicBezTo>
                  <a:cubicBezTo>
                    <a:pt x="143" y="461"/>
                    <a:pt x="209" y="493"/>
                    <a:pt x="281" y="493"/>
                  </a:cubicBezTo>
                  <a:cubicBezTo>
                    <a:pt x="337" y="493"/>
                    <a:pt x="396" y="473"/>
                    <a:pt x="451" y="430"/>
                  </a:cubicBezTo>
                  <a:cubicBezTo>
                    <a:pt x="552" y="354"/>
                    <a:pt x="552" y="179"/>
                    <a:pt x="451" y="79"/>
                  </a:cubicBezTo>
                  <a:cubicBezTo>
                    <a:pt x="411" y="25"/>
                    <a:pt x="349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401;p61"/>
            <p:cNvSpPr/>
            <p:nvPr/>
          </p:nvSpPr>
          <p:spPr>
            <a:xfrm>
              <a:off x="7508000" y="3095550"/>
              <a:ext cx="13825" cy="12375"/>
            </a:xfrm>
            <a:custGeom>
              <a:avLst/>
              <a:gdLst/>
              <a:ahLst/>
              <a:cxnLst/>
              <a:rect l="l" t="t" r="r" b="b"/>
              <a:pathLst>
                <a:path w="553" h="495" extrusionOk="0">
                  <a:moveTo>
                    <a:pt x="263" y="1"/>
                  </a:moveTo>
                  <a:cubicBezTo>
                    <a:pt x="205" y="1"/>
                    <a:pt x="148" y="20"/>
                    <a:pt x="101" y="55"/>
                  </a:cubicBezTo>
                  <a:cubicBezTo>
                    <a:pt x="1" y="155"/>
                    <a:pt x="1" y="305"/>
                    <a:pt x="76" y="405"/>
                  </a:cubicBezTo>
                  <a:cubicBezTo>
                    <a:pt x="132" y="462"/>
                    <a:pt x="205" y="494"/>
                    <a:pt x="275" y="494"/>
                  </a:cubicBezTo>
                  <a:cubicBezTo>
                    <a:pt x="329" y="494"/>
                    <a:pt x="383" y="474"/>
                    <a:pt x="427" y="430"/>
                  </a:cubicBezTo>
                  <a:cubicBezTo>
                    <a:pt x="527" y="330"/>
                    <a:pt x="552" y="180"/>
                    <a:pt x="452" y="80"/>
                  </a:cubicBezTo>
                  <a:cubicBezTo>
                    <a:pt x="398" y="26"/>
                    <a:pt x="330" y="1"/>
                    <a:pt x="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402;p61"/>
            <p:cNvSpPr/>
            <p:nvPr/>
          </p:nvSpPr>
          <p:spPr>
            <a:xfrm>
              <a:off x="7401500" y="3081225"/>
              <a:ext cx="90250" cy="161700"/>
            </a:xfrm>
            <a:custGeom>
              <a:avLst/>
              <a:gdLst/>
              <a:ahLst/>
              <a:cxnLst/>
              <a:rect l="l" t="t" r="r" b="b"/>
              <a:pathLst>
                <a:path w="3610" h="6468" extrusionOk="0">
                  <a:moveTo>
                    <a:pt x="3459" y="1"/>
                  </a:moveTo>
                  <a:lnTo>
                    <a:pt x="0" y="6392"/>
                  </a:lnTo>
                  <a:lnTo>
                    <a:pt x="126" y="6467"/>
                  </a:lnTo>
                  <a:lnTo>
                    <a:pt x="3609" y="76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403;p61"/>
            <p:cNvSpPr/>
            <p:nvPr/>
          </p:nvSpPr>
          <p:spPr>
            <a:xfrm>
              <a:off x="7395850" y="3235750"/>
              <a:ext cx="14450" cy="12425"/>
            </a:xfrm>
            <a:custGeom>
              <a:avLst/>
              <a:gdLst/>
              <a:ahLst/>
              <a:cxnLst/>
              <a:rect l="l" t="t" r="r" b="b"/>
              <a:pathLst>
                <a:path w="578" h="497" extrusionOk="0">
                  <a:moveTo>
                    <a:pt x="278" y="0"/>
                  </a:moveTo>
                  <a:cubicBezTo>
                    <a:pt x="190" y="0"/>
                    <a:pt x="110" y="51"/>
                    <a:pt x="76" y="136"/>
                  </a:cubicBezTo>
                  <a:cubicBezTo>
                    <a:pt x="1" y="236"/>
                    <a:pt x="51" y="386"/>
                    <a:pt x="176" y="462"/>
                  </a:cubicBezTo>
                  <a:cubicBezTo>
                    <a:pt x="208" y="486"/>
                    <a:pt x="246" y="497"/>
                    <a:pt x="284" y="497"/>
                  </a:cubicBezTo>
                  <a:cubicBezTo>
                    <a:pt x="365" y="497"/>
                    <a:pt x="451" y="447"/>
                    <a:pt x="502" y="361"/>
                  </a:cubicBezTo>
                  <a:cubicBezTo>
                    <a:pt x="577" y="236"/>
                    <a:pt x="527" y="86"/>
                    <a:pt x="402" y="36"/>
                  </a:cubicBezTo>
                  <a:cubicBezTo>
                    <a:pt x="362" y="11"/>
                    <a:pt x="319" y="0"/>
                    <a:pt x="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404;p61"/>
            <p:cNvSpPr/>
            <p:nvPr/>
          </p:nvSpPr>
          <p:spPr>
            <a:xfrm>
              <a:off x="7482950" y="3075950"/>
              <a:ext cx="13800" cy="12175"/>
            </a:xfrm>
            <a:custGeom>
              <a:avLst/>
              <a:gdLst/>
              <a:ahLst/>
              <a:cxnLst/>
              <a:rect l="l" t="t" r="r" b="b"/>
              <a:pathLst>
                <a:path w="552" h="487" extrusionOk="0">
                  <a:moveTo>
                    <a:pt x="272" y="0"/>
                  </a:moveTo>
                  <a:cubicBezTo>
                    <a:pt x="187" y="0"/>
                    <a:pt x="109" y="45"/>
                    <a:pt x="76" y="112"/>
                  </a:cubicBezTo>
                  <a:cubicBezTo>
                    <a:pt x="0" y="237"/>
                    <a:pt x="51" y="387"/>
                    <a:pt x="151" y="463"/>
                  </a:cubicBezTo>
                  <a:cubicBezTo>
                    <a:pt x="190" y="478"/>
                    <a:pt x="233" y="487"/>
                    <a:pt x="274" y="487"/>
                  </a:cubicBezTo>
                  <a:cubicBezTo>
                    <a:pt x="364" y="487"/>
                    <a:pt x="450" y="448"/>
                    <a:pt x="502" y="362"/>
                  </a:cubicBezTo>
                  <a:cubicBezTo>
                    <a:pt x="552" y="237"/>
                    <a:pt x="527" y="87"/>
                    <a:pt x="401" y="37"/>
                  </a:cubicBezTo>
                  <a:cubicBezTo>
                    <a:pt x="360" y="11"/>
                    <a:pt x="315" y="0"/>
                    <a:pt x="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405;p61"/>
            <p:cNvSpPr/>
            <p:nvPr/>
          </p:nvSpPr>
          <p:spPr>
            <a:xfrm>
              <a:off x="7430950" y="3071850"/>
              <a:ext cx="31350" cy="180475"/>
            </a:xfrm>
            <a:custGeom>
              <a:avLst/>
              <a:gdLst/>
              <a:ahLst/>
              <a:cxnLst/>
              <a:rect l="l" t="t" r="r" b="b"/>
              <a:pathLst>
                <a:path w="1254" h="7219" extrusionOk="0">
                  <a:moveTo>
                    <a:pt x="1078" y="0"/>
                  </a:moveTo>
                  <a:lnTo>
                    <a:pt x="0" y="7193"/>
                  </a:lnTo>
                  <a:lnTo>
                    <a:pt x="151" y="7218"/>
                  </a:lnTo>
                  <a:lnTo>
                    <a:pt x="1253" y="25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406;p61"/>
            <p:cNvSpPr/>
            <p:nvPr/>
          </p:nvSpPr>
          <p:spPr>
            <a:xfrm>
              <a:off x="7426550" y="3245900"/>
              <a:ext cx="13200" cy="12150"/>
            </a:xfrm>
            <a:custGeom>
              <a:avLst/>
              <a:gdLst/>
              <a:ahLst/>
              <a:cxnLst/>
              <a:rect l="l" t="t" r="r" b="b"/>
              <a:pathLst>
                <a:path w="528" h="486" extrusionOk="0">
                  <a:moveTo>
                    <a:pt x="246" y="1"/>
                  </a:moveTo>
                  <a:cubicBezTo>
                    <a:pt x="121" y="1"/>
                    <a:pt x="23" y="75"/>
                    <a:pt x="1" y="206"/>
                  </a:cubicBezTo>
                  <a:cubicBezTo>
                    <a:pt x="1" y="331"/>
                    <a:pt x="76" y="457"/>
                    <a:pt x="226" y="482"/>
                  </a:cubicBezTo>
                  <a:cubicBezTo>
                    <a:pt x="239" y="484"/>
                    <a:pt x="253" y="486"/>
                    <a:pt x="265" y="486"/>
                  </a:cubicBezTo>
                  <a:cubicBezTo>
                    <a:pt x="377" y="486"/>
                    <a:pt x="480" y="393"/>
                    <a:pt x="502" y="281"/>
                  </a:cubicBezTo>
                  <a:cubicBezTo>
                    <a:pt x="527" y="131"/>
                    <a:pt x="427" y="5"/>
                    <a:pt x="302" y="5"/>
                  </a:cubicBezTo>
                  <a:cubicBezTo>
                    <a:pt x="282" y="2"/>
                    <a:pt x="264" y="1"/>
                    <a:pt x="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407;p61"/>
            <p:cNvSpPr/>
            <p:nvPr/>
          </p:nvSpPr>
          <p:spPr>
            <a:xfrm>
              <a:off x="7453500" y="3065575"/>
              <a:ext cx="13175" cy="12650"/>
            </a:xfrm>
            <a:custGeom>
              <a:avLst/>
              <a:gdLst/>
              <a:ahLst/>
              <a:cxnLst/>
              <a:rect l="l" t="t" r="r" b="b"/>
              <a:pathLst>
                <a:path w="527" h="506" extrusionOk="0">
                  <a:moveTo>
                    <a:pt x="301" y="0"/>
                  </a:moveTo>
                  <a:cubicBezTo>
                    <a:pt x="151" y="0"/>
                    <a:pt x="26" y="76"/>
                    <a:pt x="26" y="226"/>
                  </a:cubicBezTo>
                  <a:cubicBezTo>
                    <a:pt x="0" y="351"/>
                    <a:pt x="101" y="477"/>
                    <a:pt x="226" y="502"/>
                  </a:cubicBezTo>
                  <a:cubicBezTo>
                    <a:pt x="239" y="504"/>
                    <a:pt x="252" y="506"/>
                    <a:pt x="265" y="506"/>
                  </a:cubicBezTo>
                  <a:cubicBezTo>
                    <a:pt x="376" y="506"/>
                    <a:pt x="479" y="413"/>
                    <a:pt x="502" y="301"/>
                  </a:cubicBezTo>
                  <a:cubicBezTo>
                    <a:pt x="527" y="151"/>
                    <a:pt x="427" y="25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408;p61"/>
            <p:cNvSpPr/>
            <p:nvPr/>
          </p:nvSpPr>
          <p:spPr>
            <a:xfrm>
              <a:off x="7759900" y="3279300"/>
              <a:ext cx="345875" cy="331000"/>
            </a:xfrm>
            <a:custGeom>
              <a:avLst/>
              <a:gdLst/>
              <a:ahLst/>
              <a:cxnLst/>
              <a:rect l="l" t="t" r="r" b="b"/>
              <a:pathLst>
                <a:path w="13835" h="13240" extrusionOk="0">
                  <a:moveTo>
                    <a:pt x="8368" y="1"/>
                  </a:moveTo>
                  <a:cubicBezTo>
                    <a:pt x="7349" y="1"/>
                    <a:pt x="6385" y="577"/>
                    <a:pt x="5940" y="1577"/>
                  </a:cubicBezTo>
                  <a:cubicBezTo>
                    <a:pt x="5840" y="1777"/>
                    <a:pt x="5790" y="2003"/>
                    <a:pt x="5740" y="2228"/>
                  </a:cubicBezTo>
                  <a:cubicBezTo>
                    <a:pt x="5489" y="1802"/>
                    <a:pt x="5088" y="1477"/>
                    <a:pt x="4612" y="1251"/>
                  </a:cubicBezTo>
                  <a:cubicBezTo>
                    <a:pt x="4262" y="1093"/>
                    <a:pt x="3896" y="1018"/>
                    <a:pt x="3534" y="1018"/>
                  </a:cubicBezTo>
                  <a:cubicBezTo>
                    <a:pt x="2521" y="1018"/>
                    <a:pt x="1546" y="1607"/>
                    <a:pt x="1103" y="2604"/>
                  </a:cubicBezTo>
                  <a:cubicBezTo>
                    <a:pt x="527" y="3883"/>
                    <a:pt x="1078" y="5386"/>
                    <a:pt x="2331" y="6038"/>
                  </a:cubicBezTo>
                  <a:cubicBezTo>
                    <a:pt x="1579" y="6238"/>
                    <a:pt x="928" y="6740"/>
                    <a:pt x="602" y="7517"/>
                  </a:cubicBezTo>
                  <a:cubicBezTo>
                    <a:pt x="0" y="8845"/>
                    <a:pt x="602" y="10399"/>
                    <a:pt x="1930" y="11000"/>
                  </a:cubicBezTo>
                  <a:cubicBezTo>
                    <a:pt x="2277" y="11153"/>
                    <a:pt x="2641" y="11225"/>
                    <a:pt x="3000" y="11225"/>
                  </a:cubicBezTo>
                  <a:cubicBezTo>
                    <a:pt x="3705" y="11225"/>
                    <a:pt x="4389" y="10947"/>
                    <a:pt x="4887" y="10449"/>
                  </a:cubicBezTo>
                  <a:lnTo>
                    <a:pt x="4887" y="10449"/>
                  </a:lnTo>
                  <a:cubicBezTo>
                    <a:pt x="4812" y="11527"/>
                    <a:pt x="5414" y="12554"/>
                    <a:pt x="6441" y="13005"/>
                  </a:cubicBezTo>
                  <a:cubicBezTo>
                    <a:pt x="6792" y="13164"/>
                    <a:pt x="7160" y="13239"/>
                    <a:pt x="7522" y="13239"/>
                  </a:cubicBezTo>
                  <a:cubicBezTo>
                    <a:pt x="8535" y="13239"/>
                    <a:pt x="9507" y="12655"/>
                    <a:pt x="9950" y="11677"/>
                  </a:cubicBezTo>
                  <a:cubicBezTo>
                    <a:pt x="10276" y="10925"/>
                    <a:pt x="10226" y="10073"/>
                    <a:pt x="9875" y="9396"/>
                  </a:cubicBezTo>
                  <a:lnTo>
                    <a:pt x="9875" y="9396"/>
                  </a:lnTo>
                  <a:cubicBezTo>
                    <a:pt x="10185" y="9515"/>
                    <a:pt x="10504" y="9572"/>
                    <a:pt x="10819" y="9572"/>
                  </a:cubicBezTo>
                  <a:cubicBezTo>
                    <a:pt x="11830" y="9572"/>
                    <a:pt x="12794" y="8987"/>
                    <a:pt x="13233" y="7993"/>
                  </a:cubicBezTo>
                  <a:cubicBezTo>
                    <a:pt x="13835" y="6665"/>
                    <a:pt x="13233" y="5111"/>
                    <a:pt x="11905" y="4509"/>
                  </a:cubicBezTo>
                  <a:cubicBezTo>
                    <a:pt x="11564" y="4348"/>
                    <a:pt x="11197" y="4276"/>
                    <a:pt x="10842" y="4276"/>
                  </a:cubicBezTo>
                  <a:cubicBezTo>
                    <a:pt x="10701" y="4276"/>
                    <a:pt x="10562" y="4287"/>
                    <a:pt x="10426" y="4309"/>
                  </a:cubicBezTo>
                  <a:cubicBezTo>
                    <a:pt x="10552" y="4133"/>
                    <a:pt x="10677" y="3933"/>
                    <a:pt x="10777" y="3732"/>
                  </a:cubicBezTo>
                  <a:cubicBezTo>
                    <a:pt x="11379" y="2404"/>
                    <a:pt x="10777" y="825"/>
                    <a:pt x="9449" y="223"/>
                  </a:cubicBezTo>
                  <a:cubicBezTo>
                    <a:pt x="9095" y="73"/>
                    <a:pt x="8728" y="1"/>
                    <a:pt x="8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409;p61"/>
            <p:cNvSpPr/>
            <p:nvPr/>
          </p:nvSpPr>
          <p:spPr>
            <a:xfrm>
              <a:off x="7885200" y="3405150"/>
              <a:ext cx="82100" cy="71875"/>
            </a:xfrm>
            <a:custGeom>
              <a:avLst/>
              <a:gdLst/>
              <a:ahLst/>
              <a:cxnLst/>
              <a:rect l="l" t="t" r="r" b="b"/>
              <a:pathLst>
                <a:path w="3284" h="2875" extrusionOk="0">
                  <a:moveTo>
                    <a:pt x="1643" y="0"/>
                  </a:moveTo>
                  <a:cubicBezTo>
                    <a:pt x="1092" y="0"/>
                    <a:pt x="567" y="318"/>
                    <a:pt x="327" y="854"/>
                  </a:cubicBezTo>
                  <a:cubicBezTo>
                    <a:pt x="1" y="1580"/>
                    <a:pt x="327" y="2433"/>
                    <a:pt x="1053" y="2758"/>
                  </a:cubicBezTo>
                  <a:cubicBezTo>
                    <a:pt x="1242" y="2836"/>
                    <a:pt x="1440" y="2874"/>
                    <a:pt x="1634" y="2874"/>
                  </a:cubicBezTo>
                  <a:cubicBezTo>
                    <a:pt x="2188" y="2874"/>
                    <a:pt x="2717" y="2569"/>
                    <a:pt x="2958" y="2032"/>
                  </a:cubicBezTo>
                  <a:cubicBezTo>
                    <a:pt x="3284" y="1305"/>
                    <a:pt x="2958" y="453"/>
                    <a:pt x="2231" y="127"/>
                  </a:cubicBezTo>
                  <a:cubicBezTo>
                    <a:pt x="2040" y="41"/>
                    <a:pt x="1840" y="0"/>
                    <a:pt x="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410;p61"/>
            <p:cNvSpPr/>
            <p:nvPr/>
          </p:nvSpPr>
          <p:spPr>
            <a:xfrm>
              <a:off x="7893350" y="3369450"/>
              <a:ext cx="65825" cy="142900"/>
            </a:xfrm>
            <a:custGeom>
              <a:avLst/>
              <a:gdLst/>
              <a:ahLst/>
              <a:cxnLst/>
              <a:rect l="l" t="t" r="r" b="b"/>
              <a:pathLst>
                <a:path w="2633" h="5716" extrusionOk="0">
                  <a:moveTo>
                    <a:pt x="2507" y="1"/>
                  </a:moveTo>
                  <a:lnTo>
                    <a:pt x="1" y="5665"/>
                  </a:lnTo>
                  <a:lnTo>
                    <a:pt x="126" y="5715"/>
                  </a:lnTo>
                  <a:lnTo>
                    <a:pt x="2632" y="7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411;p61"/>
            <p:cNvSpPr/>
            <p:nvPr/>
          </p:nvSpPr>
          <p:spPr>
            <a:xfrm>
              <a:off x="7951625" y="3365200"/>
              <a:ext cx="11925" cy="10425"/>
            </a:xfrm>
            <a:custGeom>
              <a:avLst/>
              <a:gdLst/>
              <a:ahLst/>
              <a:cxnLst/>
              <a:rect l="l" t="t" r="r" b="b"/>
              <a:pathLst>
                <a:path w="477" h="417" extrusionOk="0">
                  <a:moveTo>
                    <a:pt x="242" y="1"/>
                  </a:moveTo>
                  <a:cubicBezTo>
                    <a:pt x="164" y="1"/>
                    <a:pt x="87" y="47"/>
                    <a:pt x="51" y="121"/>
                  </a:cubicBezTo>
                  <a:cubicBezTo>
                    <a:pt x="0" y="221"/>
                    <a:pt x="51" y="346"/>
                    <a:pt x="151" y="396"/>
                  </a:cubicBezTo>
                  <a:cubicBezTo>
                    <a:pt x="184" y="410"/>
                    <a:pt x="218" y="416"/>
                    <a:pt x="250" y="416"/>
                  </a:cubicBezTo>
                  <a:cubicBezTo>
                    <a:pt x="338" y="416"/>
                    <a:pt x="415" y="370"/>
                    <a:pt x="452" y="296"/>
                  </a:cubicBezTo>
                  <a:cubicBezTo>
                    <a:pt x="477" y="196"/>
                    <a:pt x="452" y="71"/>
                    <a:pt x="326" y="20"/>
                  </a:cubicBezTo>
                  <a:cubicBezTo>
                    <a:pt x="299" y="7"/>
                    <a:pt x="271" y="1"/>
                    <a:pt x="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412;p61"/>
            <p:cNvSpPr/>
            <p:nvPr/>
          </p:nvSpPr>
          <p:spPr>
            <a:xfrm>
              <a:off x="7888975" y="3506825"/>
              <a:ext cx="11925" cy="10400"/>
            </a:xfrm>
            <a:custGeom>
              <a:avLst/>
              <a:gdLst/>
              <a:ahLst/>
              <a:cxnLst/>
              <a:rect l="l" t="t" r="r" b="b"/>
              <a:pathLst>
                <a:path w="477" h="416" extrusionOk="0">
                  <a:moveTo>
                    <a:pt x="227" y="0"/>
                  </a:moveTo>
                  <a:cubicBezTo>
                    <a:pt x="141" y="0"/>
                    <a:pt x="69" y="47"/>
                    <a:pt x="50" y="120"/>
                  </a:cubicBezTo>
                  <a:cubicBezTo>
                    <a:pt x="0" y="220"/>
                    <a:pt x="50" y="345"/>
                    <a:pt x="151" y="396"/>
                  </a:cubicBezTo>
                  <a:cubicBezTo>
                    <a:pt x="177" y="409"/>
                    <a:pt x="206" y="415"/>
                    <a:pt x="235" y="415"/>
                  </a:cubicBezTo>
                  <a:cubicBezTo>
                    <a:pt x="313" y="415"/>
                    <a:pt x="390" y="369"/>
                    <a:pt x="426" y="295"/>
                  </a:cubicBezTo>
                  <a:cubicBezTo>
                    <a:pt x="476" y="170"/>
                    <a:pt x="426" y="70"/>
                    <a:pt x="326" y="20"/>
                  </a:cubicBezTo>
                  <a:cubicBezTo>
                    <a:pt x="292" y="6"/>
                    <a:pt x="259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413;p61"/>
            <p:cNvSpPr/>
            <p:nvPr/>
          </p:nvSpPr>
          <p:spPr>
            <a:xfrm>
              <a:off x="7919050" y="3363825"/>
              <a:ext cx="14425" cy="154775"/>
            </a:xfrm>
            <a:custGeom>
              <a:avLst/>
              <a:gdLst/>
              <a:ahLst/>
              <a:cxnLst/>
              <a:rect l="l" t="t" r="r" b="b"/>
              <a:pathLst>
                <a:path w="577" h="6191" extrusionOk="0">
                  <a:moveTo>
                    <a:pt x="426" y="0"/>
                  </a:moveTo>
                  <a:lnTo>
                    <a:pt x="0" y="6166"/>
                  </a:lnTo>
                  <a:lnTo>
                    <a:pt x="151" y="6191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414;p61"/>
            <p:cNvSpPr/>
            <p:nvPr/>
          </p:nvSpPr>
          <p:spPr>
            <a:xfrm>
              <a:off x="7926550" y="3358700"/>
              <a:ext cx="10675" cy="10250"/>
            </a:xfrm>
            <a:custGeom>
              <a:avLst/>
              <a:gdLst/>
              <a:ahLst/>
              <a:cxnLst/>
              <a:rect l="l" t="t" r="r" b="b"/>
              <a:pathLst>
                <a:path w="427" h="410" extrusionOk="0">
                  <a:moveTo>
                    <a:pt x="188" y="1"/>
                  </a:moveTo>
                  <a:cubicBezTo>
                    <a:pt x="81" y="1"/>
                    <a:pt x="1" y="91"/>
                    <a:pt x="1" y="180"/>
                  </a:cubicBezTo>
                  <a:cubicBezTo>
                    <a:pt x="1" y="306"/>
                    <a:pt x="76" y="406"/>
                    <a:pt x="201" y="406"/>
                  </a:cubicBezTo>
                  <a:cubicBezTo>
                    <a:pt x="212" y="408"/>
                    <a:pt x="223" y="410"/>
                    <a:pt x="233" y="410"/>
                  </a:cubicBezTo>
                  <a:cubicBezTo>
                    <a:pt x="322" y="410"/>
                    <a:pt x="405" y="320"/>
                    <a:pt x="427" y="230"/>
                  </a:cubicBezTo>
                  <a:cubicBezTo>
                    <a:pt x="427" y="105"/>
                    <a:pt x="327" y="5"/>
                    <a:pt x="226" y="5"/>
                  </a:cubicBezTo>
                  <a:cubicBezTo>
                    <a:pt x="213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415;p61"/>
            <p:cNvSpPr/>
            <p:nvPr/>
          </p:nvSpPr>
          <p:spPr>
            <a:xfrm>
              <a:off x="7915275" y="3512950"/>
              <a:ext cx="11300" cy="10675"/>
            </a:xfrm>
            <a:custGeom>
              <a:avLst/>
              <a:gdLst/>
              <a:ahLst/>
              <a:cxnLst/>
              <a:rect l="l" t="t" r="r" b="b"/>
              <a:pathLst>
                <a:path w="452" h="427" extrusionOk="0">
                  <a:moveTo>
                    <a:pt x="226" y="0"/>
                  </a:moveTo>
                  <a:cubicBezTo>
                    <a:pt x="126" y="0"/>
                    <a:pt x="26" y="75"/>
                    <a:pt x="1" y="201"/>
                  </a:cubicBezTo>
                  <a:cubicBezTo>
                    <a:pt x="1" y="326"/>
                    <a:pt x="101" y="426"/>
                    <a:pt x="201" y="426"/>
                  </a:cubicBezTo>
                  <a:cubicBezTo>
                    <a:pt x="327" y="426"/>
                    <a:pt x="427" y="351"/>
                    <a:pt x="427" y="226"/>
                  </a:cubicBezTo>
                  <a:cubicBezTo>
                    <a:pt x="452" y="126"/>
                    <a:pt x="352" y="25"/>
                    <a:pt x="2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416;p61"/>
            <p:cNvSpPr/>
            <p:nvPr/>
          </p:nvSpPr>
          <p:spPr>
            <a:xfrm>
              <a:off x="7903375" y="3366325"/>
              <a:ext cx="45775" cy="149775"/>
            </a:xfrm>
            <a:custGeom>
              <a:avLst/>
              <a:gdLst/>
              <a:ahLst/>
              <a:cxnLst/>
              <a:rect l="l" t="t" r="r" b="b"/>
              <a:pathLst>
                <a:path w="1831" h="5991" extrusionOk="0">
                  <a:moveTo>
                    <a:pt x="126" y="1"/>
                  </a:moveTo>
                  <a:lnTo>
                    <a:pt x="1" y="26"/>
                  </a:lnTo>
                  <a:lnTo>
                    <a:pt x="1705" y="5991"/>
                  </a:lnTo>
                  <a:lnTo>
                    <a:pt x="1830" y="5940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417;p61"/>
            <p:cNvSpPr/>
            <p:nvPr/>
          </p:nvSpPr>
          <p:spPr>
            <a:xfrm>
              <a:off x="7899000" y="3361200"/>
              <a:ext cx="11925" cy="10900"/>
            </a:xfrm>
            <a:custGeom>
              <a:avLst/>
              <a:gdLst/>
              <a:ahLst/>
              <a:cxnLst/>
              <a:rect l="l" t="t" r="r" b="b"/>
              <a:pathLst>
                <a:path w="477" h="436" extrusionOk="0">
                  <a:moveTo>
                    <a:pt x="224" y="0"/>
                  </a:moveTo>
                  <a:cubicBezTo>
                    <a:pt x="208" y="0"/>
                    <a:pt x="192" y="2"/>
                    <a:pt x="176" y="5"/>
                  </a:cubicBezTo>
                  <a:cubicBezTo>
                    <a:pt x="75" y="55"/>
                    <a:pt x="0" y="155"/>
                    <a:pt x="25" y="281"/>
                  </a:cubicBezTo>
                  <a:cubicBezTo>
                    <a:pt x="69" y="368"/>
                    <a:pt x="150" y="436"/>
                    <a:pt x="253" y="436"/>
                  </a:cubicBezTo>
                  <a:cubicBezTo>
                    <a:pt x="268" y="436"/>
                    <a:pt x="284" y="434"/>
                    <a:pt x="301" y="431"/>
                  </a:cubicBezTo>
                  <a:cubicBezTo>
                    <a:pt x="401" y="381"/>
                    <a:pt x="476" y="281"/>
                    <a:pt x="451" y="155"/>
                  </a:cubicBezTo>
                  <a:cubicBezTo>
                    <a:pt x="408" y="68"/>
                    <a:pt x="326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418;p61"/>
            <p:cNvSpPr/>
            <p:nvPr/>
          </p:nvSpPr>
          <p:spPr>
            <a:xfrm>
              <a:off x="7941600" y="351027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36" y="1"/>
                  </a:moveTo>
                  <a:cubicBezTo>
                    <a:pt x="217" y="1"/>
                    <a:pt x="197" y="3"/>
                    <a:pt x="176" y="7"/>
                  </a:cubicBezTo>
                  <a:cubicBezTo>
                    <a:pt x="76" y="32"/>
                    <a:pt x="0" y="157"/>
                    <a:pt x="25" y="283"/>
                  </a:cubicBezTo>
                  <a:cubicBezTo>
                    <a:pt x="65" y="361"/>
                    <a:pt x="134" y="424"/>
                    <a:pt x="223" y="424"/>
                  </a:cubicBezTo>
                  <a:cubicBezTo>
                    <a:pt x="247" y="424"/>
                    <a:pt x="274" y="419"/>
                    <a:pt x="301" y="408"/>
                  </a:cubicBezTo>
                  <a:cubicBezTo>
                    <a:pt x="401" y="383"/>
                    <a:pt x="477" y="258"/>
                    <a:pt x="452" y="157"/>
                  </a:cubicBezTo>
                  <a:cubicBezTo>
                    <a:pt x="410" y="53"/>
                    <a:pt x="333" y="1"/>
                    <a:pt x="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419;p61"/>
            <p:cNvSpPr/>
            <p:nvPr/>
          </p:nvSpPr>
          <p:spPr>
            <a:xfrm>
              <a:off x="7879575" y="3377600"/>
              <a:ext cx="93375" cy="127225"/>
            </a:xfrm>
            <a:custGeom>
              <a:avLst/>
              <a:gdLst/>
              <a:ahLst/>
              <a:cxnLst/>
              <a:rect l="l" t="t" r="r" b="b"/>
              <a:pathLst>
                <a:path w="3735" h="5089" extrusionOk="0">
                  <a:moveTo>
                    <a:pt x="100" y="1"/>
                  </a:moveTo>
                  <a:lnTo>
                    <a:pt x="0" y="76"/>
                  </a:lnTo>
                  <a:lnTo>
                    <a:pt x="3634" y="5088"/>
                  </a:lnTo>
                  <a:lnTo>
                    <a:pt x="3735" y="5013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420;p61"/>
            <p:cNvSpPr/>
            <p:nvPr/>
          </p:nvSpPr>
          <p:spPr>
            <a:xfrm>
              <a:off x="7874550" y="3373325"/>
              <a:ext cx="11925" cy="10400"/>
            </a:xfrm>
            <a:custGeom>
              <a:avLst/>
              <a:gdLst/>
              <a:ahLst/>
              <a:cxnLst/>
              <a:rect l="l" t="t" r="r" b="b"/>
              <a:pathLst>
                <a:path w="477" h="416" extrusionOk="0">
                  <a:moveTo>
                    <a:pt x="260" y="1"/>
                  </a:moveTo>
                  <a:cubicBezTo>
                    <a:pt x="214" y="1"/>
                    <a:pt x="168" y="15"/>
                    <a:pt x="126" y="46"/>
                  </a:cubicBezTo>
                  <a:cubicBezTo>
                    <a:pt x="26" y="96"/>
                    <a:pt x="1" y="247"/>
                    <a:pt x="76" y="322"/>
                  </a:cubicBezTo>
                  <a:cubicBezTo>
                    <a:pt x="121" y="383"/>
                    <a:pt x="185" y="416"/>
                    <a:pt x="251" y="416"/>
                  </a:cubicBezTo>
                  <a:cubicBezTo>
                    <a:pt x="294" y="416"/>
                    <a:pt x="337" y="402"/>
                    <a:pt x="377" y="372"/>
                  </a:cubicBezTo>
                  <a:cubicBezTo>
                    <a:pt x="477" y="297"/>
                    <a:pt x="477" y="172"/>
                    <a:pt x="427" y="71"/>
                  </a:cubicBezTo>
                  <a:cubicBezTo>
                    <a:pt x="383" y="28"/>
                    <a:pt x="322" y="1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421;p61"/>
            <p:cNvSpPr/>
            <p:nvPr/>
          </p:nvSpPr>
          <p:spPr>
            <a:xfrm>
              <a:off x="7966025" y="3498700"/>
              <a:ext cx="11950" cy="10350"/>
            </a:xfrm>
            <a:custGeom>
              <a:avLst/>
              <a:gdLst/>
              <a:ahLst/>
              <a:cxnLst/>
              <a:rect l="l" t="t" r="r" b="b"/>
              <a:pathLst>
                <a:path w="478" h="414" extrusionOk="0">
                  <a:moveTo>
                    <a:pt x="227" y="0"/>
                  </a:moveTo>
                  <a:cubicBezTo>
                    <a:pt x="184" y="0"/>
                    <a:pt x="141" y="14"/>
                    <a:pt x="101" y="44"/>
                  </a:cubicBezTo>
                  <a:cubicBezTo>
                    <a:pt x="1" y="94"/>
                    <a:pt x="1" y="244"/>
                    <a:pt x="51" y="320"/>
                  </a:cubicBezTo>
                  <a:cubicBezTo>
                    <a:pt x="97" y="380"/>
                    <a:pt x="160" y="413"/>
                    <a:pt x="226" y="413"/>
                  </a:cubicBezTo>
                  <a:cubicBezTo>
                    <a:pt x="269" y="413"/>
                    <a:pt x="312" y="399"/>
                    <a:pt x="352" y="370"/>
                  </a:cubicBezTo>
                  <a:cubicBezTo>
                    <a:pt x="452" y="295"/>
                    <a:pt x="477" y="169"/>
                    <a:pt x="402" y="94"/>
                  </a:cubicBezTo>
                  <a:cubicBezTo>
                    <a:pt x="356" y="33"/>
                    <a:pt x="292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422;p61"/>
            <p:cNvSpPr/>
            <p:nvPr/>
          </p:nvSpPr>
          <p:spPr>
            <a:xfrm>
              <a:off x="7861400" y="3396400"/>
              <a:ext cx="129725" cy="89625"/>
            </a:xfrm>
            <a:custGeom>
              <a:avLst/>
              <a:gdLst/>
              <a:ahLst/>
              <a:cxnLst/>
              <a:rect l="l" t="t" r="r" b="b"/>
              <a:pathLst>
                <a:path w="5189" h="3585" extrusionOk="0">
                  <a:moveTo>
                    <a:pt x="76" y="1"/>
                  </a:moveTo>
                  <a:lnTo>
                    <a:pt x="0" y="126"/>
                  </a:lnTo>
                  <a:lnTo>
                    <a:pt x="5113" y="3585"/>
                  </a:lnTo>
                  <a:lnTo>
                    <a:pt x="5188" y="3459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423;p61"/>
            <p:cNvSpPr/>
            <p:nvPr/>
          </p:nvSpPr>
          <p:spPr>
            <a:xfrm>
              <a:off x="7856375" y="3392625"/>
              <a:ext cx="11950" cy="10525"/>
            </a:xfrm>
            <a:custGeom>
              <a:avLst/>
              <a:gdLst/>
              <a:ahLst/>
              <a:cxnLst/>
              <a:rect l="l" t="t" r="r" b="b"/>
              <a:pathLst>
                <a:path w="478" h="421" extrusionOk="0">
                  <a:moveTo>
                    <a:pt x="239" y="0"/>
                  </a:moveTo>
                  <a:cubicBezTo>
                    <a:pt x="169" y="0"/>
                    <a:pt x="100" y="28"/>
                    <a:pt x="51" y="76"/>
                  </a:cubicBezTo>
                  <a:cubicBezTo>
                    <a:pt x="1" y="177"/>
                    <a:pt x="26" y="327"/>
                    <a:pt x="101" y="377"/>
                  </a:cubicBezTo>
                  <a:cubicBezTo>
                    <a:pt x="141" y="407"/>
                    <a:pt x="184" y="421"/>
                    <a:pt x="227" y="421"/>
                  </a:cubicBezTo>
                  <a:cubicBezTo>
                    <a:pt x="292" y="421"/>
                    <a:pt x="356" y="388"/>
                    <a:pt x="402" y="327"/>
                  </a:cubicBezTo>
                  <a:cubicBezTo>
                    <a:pt x="477" y="227"/>
                    <a:pt x="452" y="101"/>
                    <a:pt x="352" y="26"/>
                  </a:cubicBezTo>
                  <a:cubicBezTo>
                    <a:pt x="316" y="8"/>
                    <a:pt x="278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424;p61"/>
            <p:cNvSpPr/>
            <p:nvPr/>
          </p:nvSpPr>
          <p:spPr>
            <a:xfrm>
              <a:off x="7984200" y="3479275"/>
              <a:ext cx="12550" cy="10500"/>
            </a:xfrm>
            <a:custGeom>
              <a:avLst/>
              <a:gdLst/>
              <a:ahLst/>
              <a:cxnLst/>
              <a:rect l="l" t="t" r="r" b="b"/>
              <a:pathLst>
                <a:path w="502" h="420" extrusionOk="0">
                  <a:moveTo>
                    <a:pt x="251" y="0"/>
                  </a:moveTo>
                  <a:cubicBezTo>
                    <a:pt x="185" y="0"/>
                    <a:pt x="121" y="33"/>
                    <a:pt x="76" y="94"/>
                  </a:cubicBezTo>
                  <a:cubicBezTo>
                    <a:pt x="1" y="194"/>
                    <a:pt x="26" y="320"/>
                    <a:pt x="126" y="395"/>
                  </a:cubicBezTo>
                  <a:cubicBezTo>
                    <a:pt x="159" y="412"/>
                    <a:pt x="196" y="420"/>
                    <a:pt x="232" y="420"/>
                  </a:cubicBezTo>
                  <a:cubicBezTo>
                    <a:pt x="304" y="420"/>
                    <a:pt x="377" y="386"/>
                    <a:pt x="427" y="320"/>
                  </a:cubicBezTo>
                  <a:cubicBezTo>
                    <a:pt x="502" y="219"/>
                    <a:pt x="452" y="94"/>
                    <a:pt x="377" y="44"/>
                  </a:cubicBezTo>
                  <a:cubicBezTo>
                    <a:pt x="337" y="14"/>
                    <a:pt x="294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425;p61"/>
            <p:cNvSpPr/>
            <p:nvPr/>
          </p:nvSpPr>
          <p:spPr>
            <a:xfrm>
              <a:off x="7850750" y="3420850"/>
              <a:ext cx="151025" cy="40750"/>
            </a:xfrm>
            <a:custGeom>
              <a:avLst/>
              <a:gdLst/>
              <a:ahLst/>
              <a:cxnLst/>
              <a:rect l="l" t="t" r="r" b="b"/>
              <a:pathLst>
                <a:path w="6041" h="1630" extrusionOk="0">
                  <a:moveTo>
                    <a:pt x="25" y="0"/>
                  </a:moveTo>
                  <a:lnTo>
                    <a:pt x="0" y="125"/>
                  </a:lnTo>
                  <a:lnTo>
                    <a:pt x="6015" y="1629"/>
                  </a:lnTo>
                  <a:lnTo>
                    <a:pt x="6040" y="15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426;p61"/>
            <p:cNvSpPr/>
            <p:nvPr/>
          </p:nvSpPr>
          <p:spPr>
            <a:xfrm>
              <a:off x="7845100" y="3416950"/>
              <a:ext cx="11925" cy="10925"/>
            </a:xfrm>
            <a:custGeom>
              <a:avLst/>
              <a:gdLst/>
              <a:ahLst/>
              <a:cxnLst/>
              <a:rect l="l" t="t" r="r" b="b"/>
              <a:pathLst>
                <a:path w="477" h="437" extrusionOk="0">
                  <a:moveTo>
                    <a:pt x="253" y="1"/>
                  </a:moveTo>
                  <a:cubicBezTo>
                    <a:pt x="151" y="1"/>
                    <a:pt x="69" y="69"/>
                    <a:pt x="26" y="156"/>
                  </a:cubicBezTo>
                  <a:cubicBezTo>
                    <a:pt x="1" y="281"/>
                    <a:pt x="76" y="382"/>
                    <a:pt x="201" y="432"/>
                  </a:cubicBezTo>
                  <a:cubicBezTo>
                    <a:pt x="214" y="435"/>
                    <a:pt x="228" y="436"/>
                    <a:pt x="241" y="436"/>
                  </a:cubicBezTo>
                  <a:cubicBezTo>
                    <a:pt x="332" y="436"/>
                    <a:pt x="430" y="365"/>
                    <a:pt x="452" y="256"/>
                  </a:cubicBezTo>
                  <a:cubicBezTo>
                    <a:pt x="477" y="156"/>
                    <a:pt x="402" y="31"/>
                    <a:pt x="301" y="6"/>
                  </a:cubicBezTo>
                  <a:cubicBezTo>
                    <a:pt x="285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427;p61"/>
            <p:cNvSpPr/>
            <p:nvPr/>
          </p:nvSpPr>
          <p:spPr>
            <a:xfrm>
              <a:off x="7995475" y="3454550"/>
              <a:ext cx="11925" cy="10925"/>
            </a:xfrm>
            <a:custGeom>
              <a:avLst/>
              <a:gdLst/>
              <a:ahLst/>
              <a:cxnLst/>
              <a:rect l="l" t="t" r="r" b="b"/>
              <a:pathLst>
                <a:path w="477" h="437" extrusionOk="0">
                  <a:moveTo>
                    <a:pt x="236" y="1"/>
                  </a:moveTo>
                  <a:cubicBezTo>
                    <a:pt x="145" y="1"/>
                    <a:pt x="48" y="69"/>
                    <a:pt x="26" y="156"/>
                  </a:cubicBezTo>
                  <a:cubicBezTo>
                    <a:pt x="1" y="281"/>
                    <a:pt x="76" y="381"/>
                    <a:pt x="176" y="431"/>
                  </a:cubicBezTo>
                  <a:cubicBezTo>
                    <a:pt x="192" y="435"/>
                    <a:pt x="208" y="436"/>
                    <a:pt x="223" y="436"/>
                  </a:cubicBezTo>
                  <a:cubicBezTo>
                    <a:pt x="327" y="436"/>
                    <a:pt x="408" y="365"/>
                    <a:pt x="452" y="256"/>
                  </a:cubicBezTo>
                  <a:cubicBezTo>
                    <a:pt x="477" y="156"/>
                    <a:pt x="402" y="30"/>
                    <a:pt x="276" y="5"/>
                  </a:cubicBezTo>
                  <a:cubicBezTo>
                    <a:pt x="263" y="2"/>
                    <a:pt x="250" y="1"/>
                    <a:pt x="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428;p61"/>
            <p:cNvSpPr/>
            <p:nvPr/>
          </p:nvSpPr>
          <p:spPr>
            <a:xfrm>
              <a:off x="7848875" y="3431500"/>
              <a:ext cx="154775" cy="19450"/>
            </a:xfrm>
            <a:custGeom>
              <a:avLst/>
              <a:gdLst/>
              <a:ahLst/>
              <a:cxnLst/>
              <a:rect l="l" t="t" r="r" b="b"/>
              <a:pathLst>
                <a:path w="6191" h="778" extrusionOk="0">
                  <a:moveTo>
                    <a:pt x="6166" y="0"/>
                  </a:moveTo>
                  <a:lnTo>
                    <a:pt x="0" y="627"/>
                  </a:lnTo>
                  <a:lnTo>
                    <a:pt x="25" y="777"/>
                  </a:lnTo>
                  <a:lnTo>
                    <a:pt x="6191" y="125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429;p61"/>
            <p:cNvSpPr/>
            <p:nvPr/>
          </p:nvSpPr>
          <p:spPr>
            <a:xfrm>
              <a:off x="7843850" y="3443925"/>
              <a:ext cx="10675" cy="10775"/>
            </a:xfrm>
            <a:custGeom>
              <a:avLst/>
              <a:gdLst/>
              <a:ahLst/>
              <a:cxnLst/>
              <a:rect l="l" t="t" r="r" b="b"/>
              <a:pathLst>
                <a:path w="427" h="431" extrusionOk="0">
                  <a:moveTo>
                    <a:pt x="233" y="0"/>
                  </a:moveTo>
                  <a:cubicBezTo>
                    <a:pt x="222" y="0"/>
                    <a:pt x="212" y="2"/>
                    <a:pt x="201" y="4"/>
                  </a:cubicBezTo>
                  <a:cubicBezTo>
                    <a:pt x="76" y="4"/>
                    <a:pt x="1" y="105"/>
                    <a:pt x="1" y="230"/>
                  </a:cubicBezTo>
                  <a:cubicBezTo>
                    <a:pt x="26" y="355"/>
                    <a:pt x="126" y="430"/>
                    <a:pt x="226" y="430"/>
                  </a:cubicBezTo>
                  <a:cubicBezTo>
                    <a:pt x="351" y="405"/>
                    <a:pt x="427" y="305"/>
                    <a:pt x="427" y="180"/>
                  </a:cubicBezTo>
                  <a:cubicBezTo>
                    <a:pt x="404" y="90"/>
                    <a:pt x="322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430;p61"/>
            <p:cNvSpPr/>
            <p:nvPr/>
          </p:nvSpPr>
          <p:spPr>
            <a:xfrm>
              <a:off x="7998000" y="3427725"/>
              <a:ext cx="10675" cy="10675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01" y="1"/>
                  </a:moveTo>
                  <a:cubicBezTo>
                    <a:pt x="75" y="26"/>
                    <a:pt x="0" y="126"/>
                    <a:pt x="0" y="226"/>
                  </a:cubicBezTo>
                  <a:cubicBezTo>
                    <a:pt x="25" y="352"/>
                    <a:pt x="125" y="427"/>
                    <a:pt x="226" y="427"/>
                  </a:cubicBezTo>
                  <a:cubicBezTo>
                    <a:pt x="351" y="402"/>
                    <a:pt x="426" y="301"/>
                    <a:pt x="426" y="201"/>
                  </a:cubicBezTo>
                  <a:cubicBezTo>
                    <a:pt x="401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431;p61"/>
            <p:cNvSpPr/>
            <p:nvPr/>
          </p:nvSpPr>
          <p:spPr>
            <a:xfrm>
              <a:off x="7855750" y="3405800"/>
              <a:ext cx="141000" cy="70825"/>
            </a:xfrm>
            <a:custGeom>
              <a:avLst/>
              <a:gdLst/>
              <a:ahLst/>
              <a:cxnLst/>
              <a:rect l="l" t="t" r="r" b="b"/>
              <a:pathLst>
                <a:path w="5640" h="2833" extrusionOk="0">
                  <a:moveTo>
                    <a:pt x="5565" y="0"/>
                  </a:moveTo>
                  <a:lnTo>
                    <a:pt x="1" y="2707"/>
                  </a:lnTo>
                  <a:lnTo>
                    <a:pt x="76" y="2833"/>
                  </a:lnTo>
                  <a:lnTo>
                    <a:pt x="5640" y="126"/>
                  </a:lnTo>
                  <a:lnTo>
                    <a:pt x="55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432;p61"/>
            <p:cNvSpPr/>
            <p:nvPr/>
          </p:nvSpPr>
          <p:spPr>
            <a:xfrm>
              <a:off x="7850750" y="3469850"/>
              <a:ext cx="11925" cy="10400"/>
            </a:xfrm>
            <a:custGeom>
              <a:avLst/>
              <a:gdLst/>
              <a:ahLst/>
              <a:cxnLst/>
              <a:rect l="l" t="t" r="r" b="b"/>
              <a:pathLst>
                <a:path w="477" h="416" extrusionOk="0">
                  <a:moveTo>
                    <a:pt x="235" y="0"/>
                  </a:moveTo>
                  <a:cubicBezTo>
                    <a:pt x="206" y="0"/>
                    <a:pt x="178" y="7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87" y="369"/>
                    <a:pt x="164" y="416"/>
                    <a:pt x="242" y="416"/>
                  </a:cubicBezTo>
                  <a:cubicBezTo>
                    <a:pt x="271" y="416"/>
                    <a:pt x="299" y="409"/>
                    <a:pt x="326" y="396"/>
                  </a:cubicBezTo>
                  <a:cubicBezTo>
                    <a:pt x="426" y="346"/>
                    <a:pt x="476" y="220"/>
                    <a:pt x="426" y="120"/>
                  </a:cubicBezTo>
                  <a:cubicBezTo>
                    <a:pt x="390" y="47"/>
                    <a:pt x="313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433;p61"/>
            <p:cNvSpPr/>
            <p:nvPr/>
          </p:nvSpPr>
          <p:spPr>
            <a:xfrm>
              <a:off x="7989850" y="3402050"/>
              <a:ext cx="11925" cy="10525"/>
            </a:xfrm>
            <a:custGeom>
              <a:avLst/>
              <a:gdLst/>
              <a:ahLst/>
              <a:cxnLst/>
              <a:rect l="l" t="t" r="r" b="b"/>
              <a:pathLst>
                <a:path w="477" h="421" extrusionOk="0">
                  <a:moveTo>
                    <a:pt x="250" y="1"/>
                  </a:moveTo>
                  <a:cubicBezTo>
                    <a:pt x="217" y="1"/>
                    <a:pt x="182" y="9"/>
                    <a:pt x="151" y="25"/>
                  </a:cubicBezTo>
                  <a:cubicBezTo>
                    <a:pt x="50" y="75"/>
                    <a:pt x="0" y="201"/>
                    <a:pt x="50" y="301"/>
                  </a:cubicBezTo>
                  <a:cubicBezTo>
                    <a:pt x="87" y="374"/>
                    <a:pt x="164" y="421"/>
                    <a:pt x="242" y="421"/>
                  </a:cubicBezTo>
                  <a:cubicBezTo>
                    <a:pt x="271" y="421"/>
                    <a:pt x="299" y="415"/>
                    <a:pt x="326" y="401"/>
                  </a:cubicBezTo>
                  <a:cubicBezTo>
                    <a:pt x="426" y="351"/>
                    <a:pt x="476" y="226"/>
                    <a:pt x="426" y="125"/>
                  </a:cubicBezTo>
                  <a:cubicBezTo>
                    <a:pt x="392" y="40"/>
                    <a:pt x="323" y="1"/>
                    <a:pt x="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434;p61"/>
            <p:cNvSpPr/>
            <p:nvPr/>
          </p:nvSpPr>
          <p:spPr>
            <a:xfrm>
              <a:off x="7871425" y="3384500"/>
              <a:ext cx="109675" cy="113425"/>
            </a:xfrm>
            <a:custGeom>
              <a:avLst/>
              <a:gdLst/>
              <a:ahLst/>
              <a:cxnLst/>
              <a:rect l="l" t="t" r="r" b="b"/>
              <a:pathLst>
                <a:path w="4387" h="4537" extrusionOk="0">
                  <a:moveTo>
                    <a:pt x="4286" y="0"/>
                  </a:moveTo>
                  <a:lnTo>
                    <a:pt x="0" y="4436"/>
                  </a:lnTo>
                  <a:lnTo>
                    <a:pt x="101" y="4537"/>
                  </a:lnTo>
                  <a:lnTo>
                    <a:pt x="4386" y="76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435;p61"/>
            <p:cNvSpPr/>
            <p:nvPr/>
          </p:nvSpPr>
          <p:spPr>
            <a:xfrm>
              <a:off x="7866400" y="3491475"/>
              <a:ext cx="11950" cy="10625"/>
            </a:xfrm>
            <a:custGeom>
              <a:avLst/>
              <a:gdLst/>
              <a:ahLst/>
              <a:cxnLst/>
              <a:rect l="l" t="t" r="r" b="b"/>
              <a:pathLst>
                <a:path w="478" h="425" extrusionOk="0">
                  <a:moveTo>
                    <a:pt x="239" y="1"/>
                  </a:moveTo>
                  <a:cubicBezTo>
                    <a:pt x="189" y="1"/>
                    <a:pt x="139" y="20"/>
                    <a:pt x="101" y="57"/>
                  </a:cubicBezTo>
                  <a:cubicBezTo>
                    <a:pt x="1" y="157"/>
                    <a:pt x="1" y="283"/>
                    <a:pt x="101" y="358"/>
                  </a:cubicBezTo>
                  <a:cubicBezTo>
                    <a:pt x="136" y="405"/>
                    <a:pt x="182" y="424"/>
                    <a:pt x="231" y="424"/>
                  </a:cubicBezTo>
                  <a:cubicBezTo>
                    <a:pt x="287" y="424"/>
                    <a:pt x="348" y="398"/>
                    <a:pt x="402" y="358"/>
                  </a:cubicBezTo>
                  <a:cubicBezTo>
                    <a:pt x="477" y="283"/>
                    <a:pt x="477" y="132"/>
                    <a:pt x="377" y="57"/>
                  </a:cubicBezTo>
                  <a:cubicBezTo>
                    <a:pt x="339" y="20"/>
                    <a:pt x="289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436;p61"/>
            <p:cNvSpPr/>
            <p:nvPr/>
          </p:nvSpPr>
          <p:spPr>
            <a:xfrm>
              <a:off x="7974175" y="3380025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7" y="0"/>
                  </a:moveTo>
                  <a:cubicBezTo>
                    <a:pt x="191" y="0"/>
                    <a:pt x="130" y="25"/>
                    <a:pt x="76" y="79"/>
                  </a:cubicBezTo>
                  <a:cubicBezTo>
                    <a:pt x="1" y="154"/>
                    <a:pt x="1" y="280"/>
                    <a:pt x="101" y="380"/>
                  </a:cubicBezTo>
                  <a:cubicBezTo>
                    <a:pt x="136" y="415"/>
                    <a:pt x="182" y="433"/>
                    <a:pt x="228" y="433"/>
                  </a:cubicBezTo>
                  <a:cubicBezTo>
                    <a:pt x="282" y="433"/>
                    <a:pt x="336" y="409"/>
                    <a:pt x="377" y="355"/>
                  </a:cubicBezTo>
                  <a:cubicBezTo>
                    <a:pt x="477" y="280"/>
                    <a:pt x="477" y="154"/>
                    <a:pt x="377" y="54"/>
                  </a:cubicBezTo>
                  <a:cubicBezTo>
                    <a:pt x="342" y="19"/>
                    <a:pt x="296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437;p61"/>
            <p:cNvSpPr/>
            <p:nvPr/>
          </p:nvSpPr>
          <p:spPr>
            <a:xfrm>
              <a:off x="8033700" y="2785675"/>
              <a:ext cx="266950" cy="259075"/>
            </a:xfrm>
            <a:custGeom>
              <a:avLst/>
              <a:gdLst/>
              <a:ahLst/>
              <a:cxnLst/>
              <a:rect l="l" t="t" r="r" b="b"/>
              <a:pathLst>
                <a:path w="10678" h="10363" extrusionOk="0">
                  <a:moveTo>
                    <a:pt x="5619" y="1"/>
                  </a:moveTo>
                  <a:cubicBezTo>
                    <a:pt x="4577" y="1"/>
                    <a:pt x="3675" y="784"/>
                    <a:pt x="3560" y="1823"/>
                  </a:cubicBezTo>
                  <a:cubicBezTo>
                    <a:pt x="3534" y="2023"/>
                    <a:pt x="3534" y="2199"/>
                    <a:pt x="3560" y="2374"/>
                  </a:cubicBezTo>
                  <a:cubicBezTo>
                    <a:pt x="3259" y="2124"/>
                    <a:pt x="2883" y="1948"/>
                    <a:pt x="2482" y="1898"/>
                  </a:cubicBezTo>
                  <a:cubicBezTo>
                    <a:pt x="2391" y="1886"/>
                    <a:pt x="2300" y="1880"/>
                    <a:pt x="2211" y="1880"/>
                  </a:cubicBezTo>
                  <a:cubicBezTo>
                    <a:pt x="1168" y="1880"/>
                    <a:pt x="264" y="2664"/>
                    <a:pt x="126" y="3703"/>
                  </a:cubicBezTo>
                  <a:cubicBezTo>
                    <a:pt x="1" y="4805"/>
                    <a:pt x="753" y="5833"/>
                    <a:pt x="1830" y="6033"/>
                  </a:cubicBezTo>
                  <a:cubicBezTo>
                    <a:pt x="1329" y="6334"/>
                    <a:pt x="953" y="6886"/>
                    <a:pt x="878" y="7537"/>
                  </a:cubicBezTo>
                  <a:cubicBezTo>
                    <a:pt x="727" y="8690"/>
                    <a:pt x="1529" y="9718"/>
                    <a:pt x="2682" y="9868"/>
                  </a:cubicBezTo>
                  <a:cubicBezTo>
                    <a:pt x="2764" y="9877"/>
                    <a:pt x="2845" y="9882"/>
                    <a:pt x="2926" y="9882"/>
                  </a:cubicBezTo>
                  <a:cubicBezTo>
                    <a:pt x="3710" y="9882"/>
                    <a:pt x="4424" y="9450"/>
                    <a:pt x="4788" y="8790"/>
                  </a:cubicBezTo>
                  <a:cubicBezTo>
                    <a:pt x="4988" y="9592"/>
                    <a:pt x="5665" y="10244"/>
                    <a:pt x="6542" y="10344"/>
                  </a:cubicBezTo>
                  <a:cubicBezTo>
                    <a:pt x="6635" y="10356"/>
                    <a:pt x="6728" y="10362"/>
                    <a:pt x="6820" y="10362"/>
                  </a:cubicBezTo>
                  <a:cubicBezTo>
                    <a:pt x="7859" y="10362"/>
                    <a:pt x="8758" y="9599"/>
                    <a:pt x="8873" y="8540"/>
                  </a:cubicBezTo>
                  <a:cubicBezTo>
                    <a:pt x="8973" y="7888"/>
                    <a:pt x="8748" y="7287"/>
                    <a:pt x="8321" y="6835"/>
                  </a:cubicBezTo>
                  <a:lnTo>
                    <a:pt x="8321" y="6835"/>
                  </a:lnTo>
                  <a:cubicBezTo>
                    <a:pt x="8369" y="6839"/>
                    <a:pt x="8417" y="6840"/>
                    <a:pt x="8465" y="6840"/>
                  </a:cubicBezTo>
                  <a:cubicBezTo>
                    <a:pt x="9508" y="6840"/>
                    <a:pt x="10407" y="6061"/>
                    <a:pt x="10527" y="5006"/>
                  </a:cubicBezTo>
                  <a:cubicBezTo>
                    <a:pt x="10677" y="3878"/>
                    <a:pt x="9875" y="2825"/>
                    <a:pt x="8722" y="2675"/>
                  </a:cubicBezTo>
                  <a:cubicBezTo>
                    <a:pt x="8641" y="2665"/>
                    <a:pt x="8559" y="2660"/>
                    <a:pt x="8477" y="2660"/>
                  </a:cubicBezTo>
                  <a:cubicBezTo>
                    <a:pt x="8160" y="2660"/>
                    <a:pt x="7849" y="2736"/>
                    <a:pt x="7570" y="2876"/>
                  </a:cubicBezTo>
                  <a:cubicBezTo>
                    <a:pt x="7620" y="2700"/>
                    <a:pt x="7670" y="2525"/>
                    <a:pt x="7695" y="2349"/>
                  </a:cubicBezTo>
                  <a:cubicBezTo>
                    <a:pt x="7845" y="1196"/>
                    <a:pt x="7018" y="169"/>
                    <a:pt x="5890" y="18"/>
                  </a:cubicBezTo>
                  <a:cubicBezTo>
                    <a:pt x="5799" y="7"/>
                    <a:pt x="5709" y="1"/>
                    <a:pt x="5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438;p61"/>
            <p:cNvSpPr/>
            <p:nvPr/>
          </p:nvSpPr>
          <p:spPr>
            <a:xfrm>
              <a:off x="8133950" y="2891800"/>
              <a:ext cx="60175" cy="56225"/>
            </a:xfrm>
            <a:custGeom>
              <a:avLst/>
              <a:gdLst/>
              <a:ahLst/>
              <a:cxnLst/>
              <a:rect l="l" t="t" r="r" b="b"/>
              <a:pathLst>
                <a:path w="2407" h="2249" extrusionOk="0">
                  <a:moveTo>
                    <a:pt x="1211" y="0"/>
                  </a:moveTo>
                  <a:cubicBezTo>
                    <a:pt x="642" y="0"/>
                    <a:pt x="145" y="408"/>
                    <a:pt x="76" y="986"/>
                  </a:cubicBezTo>
                  <a:cubicBezTo>
                    <a:pt x="1" y="1613"/>
                    <a:pt x="452" y="2164"/>
                    <a:pt x="1053" y="2240"/>
                  </a:cubicBezTo>
                  <a:cubicBezTo>
                    <a:pt x="1101" y="2245"/>
                    <a:pt x="1149" y="2248"/>
                    <a:pt x="1197" y="2248"/>
                  </a:cubicBezTo>
                  <a:cubicBezTo>
                    <a:pt x="1765" y="2248"/>
                    <a:pt x="2262" y="1841"/>
                    <a:pt x="2332" y="1262"/>
                  </a:cubicBezTo>
                  <a:cubicBezTo>
                    <a:pt x="2407" y="636"/>
                    <a:pt x="1956" y="84"/>
                    <a:pt x="1354" y="9"/>
                  </a:cubicBezTo>
                  <a:cubicBezTo>
                    <a:pt x="1306" y="3"/>
                    <a:pt x="1258" y="0"/>
                    <a:pt x="1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439;p61"/>
            <p:cNvSpPr/>
            <p:nvPr/>
          </p:nvSpPr>
          <p:spPr>
            <a:xfrm>
              <a:off x="8155250" y="2858800"/>
              <a:ext cx="17575" cy="121575"/>
            </a:xfrm>
            <a:custGeom>
              <a:avLst/>
              <a:gdLst/>
              <a:ahLst/>
              <a:cxnLst/>
              <a:rect l="l" t="t" r="r" b="b"/>
              <a:pathLst>
                <a:path w="703" h="4863" extrusionOk="0">
                  <a:moveTo>
                    <a:pt x="602" y="1"/>
                  </a:moveTo>
                  <a:lnTo>
                    <a:pt x="1" y="4863"/>
                  </a:lnTo>
                  <a:lnTo>
                    <a:pt x="101" y="4863"/>
                  </a:lnTo>
                  <a:lnTo>
                    <a:pt x="703" y="26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440;p61"/>
            <p:cNvSpPr/>
            <p:nvPr/>
          </p:nvSpPr>
          <p:spPr>
            <a:xfrm>
              <a:off x="8167175" y="2855050"/>
              <a:ext cx="8775" cy="8275"/>
            </a:xfrm>
            <a:custGeom>
              <a:avLst/>
              <a:gdLst/>
              <a:ahLst/>
              <a:cxnLst/>
              <a:rect l="l" t="t" r="r" b="b"/>
              <a:pathLst>
                <a:path w="351" h="331" extrusionOk="0">
                  <a:moveTo>
                    <a:pt x="201" y="0"/>
                  </a:moveTo>
                  <a:cubicBezTo>
                    <a:pt x="100" y="0"/>
                    <a:pt x="25" y="50"/>
                    <a:pt x="0" y="151"/>
                  </a:cubicBezTo>
                  <a:cubicBezTo>
                    <a:pt x="0" y="226"/>
                    <a:pt x="75" y="326"/>
                    <a:pt x="150" y="326"/>
                  </a:cubicBezTo>
                  <a:cubicBezTo>
                    <a:pt x="164" y="329"/>
                    <a:pt x="176" y="331"/>
                    <a:pt x="189" y="331"/>
                  </a:cubicBezTo>
                  <a:cubicBezTo>
                    <a:pt x="270" y="331"/>
                    <a:pt x="329" y="263"/>
                    <a:pt x="351" y="176"/>
                  </a:cubicBezTo>
                  <a:cubicBezTo>
                    <a:pt x="351" y="101"/>
                    <a:pt x="301" y="25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441;p61"/>
            <p:cNvSpPr/>
            <p:nvPr/>
          </p:nvSpPr>
          <p:spPr>
            <a:xfrm>
              <a:off x="8152125" y="2976475"/>
              <a:ext cx="8800" cy="8300"/>
            </a:xfrm>
            <a:custGeom>
              <a:avLst/>
              <a:gdLst/>
              <a:ahLst/>
              <a:cxnLst/>
              <a:rect l="l" t="t" r="r" b="b"/>
              <a:pathLst>
                <a:path w="352" h="332" extrusionOk="0">
                  <a:moveTo>
                    <a:pt x="162" y="1"/>
                  </a:moveTo>
                  <a:cubicBezTo>
                    <a:pt x="82" y="1"/>
                    <a:pt x="22" y="66"/>
                    <a:pt x="1" y="131"/>
                  </a:cubicBezTo>
                  <a:cubicBezTo>
                    <a:pt x="1" y="231"/>
                    <a:pt x="51" y="306"/>
                    <a:pt x="151" y="331"/>
                  </a:cubicBezTo>
                  <a:cubicBezTo>
                    <a:pt x="251" y="331"/>
                    <a:pt x="326" y="281"/>
                    <a:pt x="326" y="181"/>
                  </a:cubicBezTo>
                  <a:cubicBezTo>
                    <a:pt x="351" y="81"/>
                    <a:pt x="276" y="5"/>
                    <a:pt x="201" y="5"/>
                  </a:cubicBezTo>
                  <a:cubicBezTo>
                    <a:pt x="188" y="2"/>
                    <a:pt x="175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442;p61"/>
            <p:cNvSpPr/>
            <p:nvPr/>
          </p:nvSpPr>
          <p:spPr>
            <a:xfrm>
              <a:off x="8149000" y="2860050"/>
              <a:ext cx="30100" cy="119700"/>
            </a:xfrm>
            <a:custGeom>
              <a:avLst/>
              <a:gdLst/>
              <a:ahLst/>
              <a:cxnLst/>
              <a:rect l="l" t="t" r="r" b="b"/>
              <a:pathLst>
                <a:path w="1204" h="4788" extrusionOk="0">
                  <a:moveTo>
                    <a:pt x="100" y="1"/>
                  </a:moveTo>
                  <a:lnTo>
                    <a:pt x="0" y="26"/>
                  </a:lnTo>
                  <a:lnTo>
                    <a:pt x="1078" y="4788"/>
                  </a:lnTo>
                  <a:lnTo>
                    <a:pt x="1203" y="4763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443;p61"/>
            <p:cNvSpPr/>
            <p:nvPr/>
          </p:nvSpPr>
          <p:spPr>
            <a:xfrm>
              <a:off x="8145850" y="2856150"/>
              <a:ext cx="8800" cy="8450"/>
            </a:xfrm>
            <a:custGeom>
              <a:avLst/>
              <a:gdLst/>
              <a:ahLst/>
              <a:cxnLst/>
              <a:rect l="l" t="t" r="r" b="b"/>
              <a:pathLst>
                <a:path w="352" h="338" extrusionOk="0">
                  <a:moveTo>
                    <a:pt x="192" y="0"/>
                  </a:moveTo>
                  <a:cubicBezTo>
                    <a:pt x="178" y="0"/>
                    <a:pt x="164" y="2"/>
                    <a:pt x="151" y="6"/>
                  </a:cubicBezTo>
                  <a:cubicBezTo>
                    <a:pt x="51" y="31"/>
                    <a:pt x="1" y="107"/>
                    <a:pt x="26" y="207"/>
                  </a:cubicBezTo>
                  <a:cubicBezTo>
                    <a:pt x="48" y="272"/>
                    <a:pt x="107" y="337"/>
                    <a:pt x="188" y="337"/>
                  </a:cubicBezTo>
                  <a:cubicBezTo>
                    <a:pt x="200" y="337"/>
                    <a:pt x="213" y="336"/>
                    <a:pt x="226" y="332"/>
                  </a:cubicBezTo>
                  <a:cubicBezTo>
                    <a:pt x="302" y="307"/>
                    <a:pt x="352" y="207"/>
                    <a:pt x="352" y="132"/>
                  </a:cubicBezTo>
                  <a:cubicBezTo>
                    <a:pt x="331" y="49"/>
                    <a:pt x="259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444;p61"/>
            <p:cNvSpPr/>
            <p:nvPr/>
          </p:nvSpPr>
          <p:spPr>
            <a:xfrm>
              <a:off x="8172800" y="2975175"/>
              <a:ext cx="9425" cy="8500"/>
            </a:xfrm>
            <a:custGeom>
              <a:avLst/>
              <a:gdLst/>
              <a:ahLst/>
              <a:cxnLst/>
              <a:rect l="l" t="t" r="r" b="b"/>
              <a:pathLst>
                <a:path w="377" h="340" extrusionOk="0">
                  <a:moveTo>
                    <a:pt x="200" y="1"/>
                  </a:moveTo>
                  <a:cubicBezTo>
                    <a:pt x="185" y="1"/>
                    <a:pt x="168" y="3"/>
                    <a:pt x="151" y="7"/>
                  </a:cubicBezTo>
                  <a:cubicBezTo>
                    <a:pt x="76" y="32"/>
                    <a:pt x="1" y="108"/>
                    <a:pt x="26" y="208"/>
                  </a:cubicBezTo>
                  <a:cubicBezTo>
                    <a:pt x="46" y="291"/>
                    <a:pt x="102" y="340"/>
                    <a:pt x="177" y="340"/>
                  </a:cubicBezTo>
                  <a:cubicBezTo>
                    <a:pt x="192" y="340"/>
                    <a:pt x="209" y="337"/>
                    <a:pt x="226" y="333"/>
                  </a:cubicBezTo>
                  <a:cubicBezTo>
                    <a:pt x="326" y="308"/>
                    <a:pt x="377" y="233"/>
                    <a:pt x="351" y="133"/>
                  </a:cubicBezTo>
                  <a:cubicBezTo>
                    <a:pt x="331" y="50"/>
                    <a:pt x="276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445;p61"/>
            <p:cNvSpPr/>
            <p:nvPr/>
          </p:nvSpPr>
          <p:spPr>
            <a:xfrm>
              <a:off x="8129575" y="2867575"/>
              <a:ext cx="68950" cy="104675"/>
            </a:xfrm>
            <a:custGeom>
              <a:avLst/>
              <a:gdLst/>
              <a:ahLst/>
              <a:cxnLst/>
              <a:rect l="l" t="t" r="r" b="b"/>
              <a:pathLst>
                <a:path w="2758" h="4187" extrusionOk="0">
                  <a:moveTo>
                    <a:pt x="100" y="1"/>
                  </a:moveTo>
                  <a:lnTo>
                    <a:pt x="0" y="76"/>
                  </a:lnTo>
                  <a:lnTo>
                    <a:pt x="2657" y="4186"/>
                  </a:lnTo>
                  <a:lnTo>
                    <a:pt x="2757" y="4111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446;p61"/>
            <p:cNvSpPr/>
            <p:nvPr/>
          </p:nvSpPr>
          <p:spPr>
            <a:xfrm>
              <a:off x="8125800" y="2864425"/>
              <a:ext cx="10050" cy="8225"/>
            </a:xfrm>
            <a:custGeom>
              <a:avLst/>
              <a:gdLst/>
              <a:ahLst/>
              <a:cxnLst/>
              <a:rect l="l" t="t" r="r" b="b"/>
              <a:pathLst>
                <a:path w="402" h="329" extrusionOk="0">
                  <a:moveTo>
                    <a:pt x="194" y="0"/>
                  </a:moveTo>
                  <a:cubicBezTo>
                    <a:pt x="161" y="0"/>
                    <a:pt x="128" y="9"/>
                    <a:pt x="101" y="26"/>
                  </a:cubicBezTo>
                  <a:cubicBezTo>
                    <a:pt x="26" y="76"/>
                    <a:pt x="1" y="177"/>
                    <a:pt x="51" y="252"/>
                  </a:cubicBezTo>
                  <a:cubicBezTo>
                    <a:pt x="83" y="300"/>
                    <a:pt x="147" y="328"/>
                    <a:pt x="208" y="328"/>
                  </a:cubicBezTo>
                  <a:cubicBezTo>
                    <a:pt x="242" y="328"/>
                    <a:pt x="275" y="320"/>
                    <a:pt x="302" y="302"/>
                  </a:cubicBezTo>
                  <a:cubicBezTo>
                    <a:pt x="377" y="252"/>
                    <a:pt x="402" y="152"/>
                    <a:pt x="352" y="76"/>
                  </a:cubicBezTo>
                  <a:cubicBezTo>
                    <a:pt x="319" y="28"/>
                    <a:pt x="256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447;p61"/>
            <p:cNvSpPr/>
            <p:nvPr/>
          </p:nvSpPr>
          <p:spPr>
            <a:xfrm>
              <a:off x="8192225" y="2967175"/>
              <a:ext cx="9425" cy="8225"/>
            </a:xfrm>
            <a:custGeom>
              <a:avLst/>
              <a:gdLst/>
              <a:ahLst/>
              <a:cxnLst/>
              <a:rect l="l" t="t" r="r" b="b"/>
              <a:pathLst>
                <a:path w="377" h="329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6" y="77"/>
                    <a:pt x="1" y="177"/>
                    <a:pt x="51" y="252"/>
                  </a:cubicBezTo>
                  <a:cubicBezTo>
                    <a:pt x="83" y="301"/>
                    <a:pt x="136" y="328"/>
                    <a:pt x="190" y="328"/>
                  </a:cubicBezTo>
                  <a:cubicBezTo>
                    <a:pt x="220" y="328"/>
                    <a:pt x="250" y="320"/>
                    <a:pt x="276" y="302"/>
                  </a:cubicBezTo>
                  <a:cubicBezTo>
                    <a:pt x="351" y="252"/>
                    <a:pt x="376" y="152"/>
                    <a:pt x="326" y="77"/>
                  </a:cubicBezTo>
                  <a:cubicBezTo>
                    <a:pt x="294" y="28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448;p61"/>
            <p:cNvSpPr/>
            <p:nvPr/>
          </p:nvSpPr>
          <p:spPr>
            <a:xfrm>
              <a:off x="8114525" y="2882000"/>
              <a:ext cx="99025" cy="75825"/>
            </a:xfrm>
            <a:custGeom>
              <a:avLst/>
              <a:gdLst/>
              <a:ahLst/>
              <a:cxnLst/>
              <a:rect l="l" t="t" r="r" b="b"/>
              <a:pathLst>
                <a:path w="3961" h="3033" extrusionOk="0">
                  <a:moveTo>
                    <a:pt x="51" y="0"/>
                  </a:moveTo>
                  <a:lnTo>
                    <a:pt x="1" y="75"/>
                  </a:lnTo>
                  <a:lnTo>
                    <a:pt x="3885" y="3033"/>
                  </a:lnTo>
                  <a:lnTo>
                    <a:pt x="3961" y="295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449;p61"/>
            <p:cNvSpPr/>
            <p:nvPr/>
          </p:nvSpPr>
          <p:spPr>
            <a:xfrm>
              <a:off x="8110775" y="2878825"/>
              <a:ext cx="9425" cy="8250"/>
            </a:xfrm>
            <a:custGeom>
              <a:avLst/>
              <a:gdLst/>
              <a:ahLst/>
              <a:cxnLst/>
              <a:rect l="l" t="t" r="r" b="b"/>
              <a:pathLst>
                <a:path w="377" h="330" extrusionOk="0">
                  <a:moveTo>
                    <a:pt x="190" y="1"/>
                  </a:moveTo>
                  <a:cubicBezTo>
                    <a:pt x="136" y="1"/>
                    <a:pt x="83" y="28"/>
                    <a:pt x="50" y="77"/>
                  </a:cubicBezTo>
                  <a:cubicBezTo>
                    <a:pt x="0" y="127"/>
                    <a:pt x="0" y="252"/>
                    <a:pt x="76" y="302"/>
                  </a:cubicBezTo>
                  <a:cubicBezTo>
                    <a:pt x="104" y="322"/>
                    <a:pt x="137" y="330"/>
                    <a:pt x="168" y="330"/>
                  </a:cubicBezTo>
                  <a:cubicBezTo>
                    <a:pt x="220" y="330"/>
                    <a:pt x="270" y="308"/>
                    <a:pt x="301" y="277"/>
                  </a:cubicBezTo>
                  <a:cubicBezTo>
                    <a:pt x="376" y="202"/>
                    <a:pt x="351" y="77"/>
                    <a:pt x="276" y="27"/>
                  </a:cubicBezTo>
                  <a:cubicBezTo>
                    <a:pt x="249" y="9"/>
                    <a:pt x="220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450;p61"/>
            <p:cNvSpPr/>
            <p:nvPr/>
          </p:nvSpPr>
          <p:spPr>
            <a:xfrm>
              <a:off x="8207900" y="2952550"/>
              <a:ext cx="9425" cy="8425"/>
            </a:xfrm>
            <a:custGeom>
              <a:avLst/>
              <a:gdLst/>
              <a:ahLst/>
              <a:cxnLst/>
              <a:rect l="l" t="t" r="r" b="b"/>
              <a:pathLst>
                <a:path w="377" h="337" extrusionOk="0">
                  <a:moveTo>
                    <a:pt x="189" y="0"/>
                  </a:moveTo>
                  <a:cubicBezTo>
                    <a:pt x="141" y="0"/>
                    <a:pt x="92" y="19"/>
                    <a:pt x="50" y="60"/>
                  </a:cubicBezTo>
                  <a:cubicBezTo>
                    <a:pt x="0" y="135"/>
                    <a:pt x="25" y="236"/>
                    <a:pt x="100" y="311"/>
                  </a:cubicBezTo>
                  <a:cubicBezTo>
                    <a:pt x="127" y="329"/>
                    <a:pt x="157" y="337"/>
                    <a:pt x="186" y="337"/>
                  </a:cubicBezTo>
                  <a:cubicBezTo>
                    <a:pt x="240" y="337"/>
                    <a:pt x="294" y="309"/>
                    <a:pt x="326" y="261"/>
                  </a:cubicBezTo>
                  <a:cubicBezTo>
                    <a:pt x="376" y="186"/>
                    <a:pt x="376" y="85"/>
                    <a:pt x="301" y="35"/>
                  </a:cubicBezTo>
                  <a:cubicBezTo>
                    <a:pt x="267" y="13"/>
                    <a:pt x="228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451;p61"/>
            <p:cNvSpPr/>
            <p:nvPr/>
          </p:nvSpPr>
          <p:spPr>
            <a:xfrm>
              <a:off x="8105125" y="2900775"/>
              <a:ext cx="117825" cy="38250"/>
            </a:xfrm>
            <a:custGeom>
              <a:avLst/>
              <a:gdLst/>
              <a:ahLst/>
              <a:cxnLst/>
              <a:rect l="l" t="t" r="r" b="b"/>
              <a:pathLst>
                <a:path w="4713" h="1530" extrusionOk="0">
                  <a:moveTo>
                    <a:pt x="26" y="1"/>
                  </a:moveTo>
                  <a:lnTo>
                    <a:pt x="1" y="101"/>
                  </a:lnTo>
                  <a:lnTo>
                    <a:pt x="4662" y="1530"/>
                  </a:lnTo>
                  <a:lnTo>
                    <a:pt x="4713" y="1429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452;p61"/>
            <p:cNvSpPr/>
            <p:nvPr/>
          </p:nvSpPr>
          <p:spPr>
            <a:xfrm>
              <a:off x="8100750" y="2897500"/>
              <a:ext cx="9425" cy="8475"/>
            </a:xfrm>
            <a:custGeom>
              <a:avLst/>
              <a:gdLst/>
              <a:ahLst/>
              <a:cxnLst/>
              <a:rect l="l" t="t" r="r" b="b"/>
              <a:pathLst>
                <a:path w="377" h="339" extrusionOk="0">
                  <a:moveTo>
                    <a:pt x="200" y="0"/>
                  </a:moveTo>
                  <a:cubicBezTo>
                    <a:pt x="119" y="0"/>
                    <a:pt x="46" y="49"/>
                    <a:pt x="25" y="132"/>
                  </a:cubicBezTo>
                  <a:cubicBezTo>
                    <a:pt x="0" y="207"/>
                    <a:pt x="50" y="307"/>
                    <a:pt x="151" y="332"/>
                  </a:cubicBezTo>
                  <a:cubicBezTo>
                    <a:pt x="164" y="337"/>
                    <a:pt x="178" y="339"/>
                    <a:pt x="192" y="339"/>
                  </a:cubicBezTo>
                  <a:cubicBezTo>
                    <a:pt x="259" y="339"/>
                    <a:pt x="331" y="294"/>
                    <a:pt x="351" y="232"/>
                  </a:cubicBezTo>
                  <a:cubicBezTo>
                    <a:pt x="376" y="132"/>
                    <a:pt x="326" y="32"/>
                    <a:pt x="251" y="7"/>
                  </a:cubicBezTo>
                  <a:cubicBezTo>
                    <a:pt x="234" y="2"/>
                    <a:pt x="217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453;p61"/>
            <p:cNvSpPr/>
            <p:nvPr/>
          </p:nvSpPr>
          <p:spPr>
            <a:xfrm>
              <a:off x="8217925" y="2933825"/>
              <a:ext cx="8775" cy="8500"/>
            </a:xfrm>
            <a:custGeom>
              <a:avLst/>
              <a:gdLst/>
              <a:ahLst/>
              <a:cxnLst/>
              <a:rect l="l" t="t" r="r" b="b"/>
              <a:pathLst>
                <a:path w="351" h="340" extrusionOk="0">
                  <a:moveTo>
                    <a:pt x="184" y="1"/>
                  </a:moveTo>
                  <a:cubicBezTo>
                    <a:pt x="117" y="1"/>
                    <a:pt x="46" y="46"/>
                    <a:pt x="25" y="107"/>
                  </a:cubicBezTo>
                  <a:cubicBezTo>
                    <a:pt x="0" y="208"/>
                    <a:pt x="50" y="283"/>
                    <a:pt x="125" y="333"/>
                  </a:cubicBezTo>
                  <a:cubicBezTo>
                    <a:pt x="143" y="337"/>
                    <a:pt x="159" y="339"/>
                    <a:pt x="175" y="339"/>
                  </a:cubicBezTo>
                  <a:cubicBezTo>
                    <a:pt x="250" y="339"/>
                    <a:pt x="305" y="291"/>
                    <a:pt x="326" y="208"/>
                  </a:cubicBezTo>
                  <a:cubicBezTo>
                    <a:pt x="351" y="133"/>
                    <a:pt x="326" y="32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454;p61"/>
            <p:cNvSpPr/>
            <p:nvPr/>
          </p:nvSpPr>
          <p:spPr>
            <a:xfrm>
              <a:off x="8102625" y="2915200"/>
              <a:ext cx="122200" cy="8800"/>
            </a:xfrm>
            <a:custGeom>
              <a:avLst/>
              <a:gdLst/>
              <a:ahLst/>
              <a:cxnLst/>
              <a:rect l="l" t="t" r="r" b="b"/>
              <a:pathLst>
                <a:path w="4888" h="352" extrusionOk="0">
                  <a:moveTo>
                    <a:pt x="4888" y="0"/>
                  </a:moveTo>
                  <a:lnTo>
                    <a:pt x="1" y="251"/>
                  </a:lnTo>
                  <a:lnTo>
                    <a:pt x="26" y="351"/>
                  </a:lnTo>
                  <a:lnTo>
                    <a:pt x="4888" y="126"/>
                  </a:lnTo>
                  <a:lnTo>
                    <a:pt x="48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455;p61"/>
            <p:cNvSpPr/>
            <p:nvPr/>
          </p:nvSpPr>
          <p:spPr>
            <a:xfrm>
              <a:off x="8098875" y="2918825"/>
              <a:ext cx="8150" cy="8300"/>
            </a:xfrm>
            <a:custGeom>
              <a:avLst/>
              <a:gdLst/>
              <a:ahLst/>
              <a:cxnLst/>
              <a:rect l="l" t="t" r="r" b="b"/>
              <a:pathLst>
                <a:path w="326" h="332" extrusionOk="0">
                  <a:moveTo>
                    <a:pt x="189" y="1"/>
                  </a:moveTo>
                  <a:cubicBezTo>
                    <a:pt x="176" y="1"/>
                    <a:pt x="164" y="2"/>
                    <a:pt x="151" y="6"/>
                  </a:cubicBezTo>
                  <a:cubicBezTo>
                    <a:pt x="75" y="6"/>
                    <a:pt x="0" y="81"/>
                    <a:pt x="0" y="181"/>
                  </a:cubicBezTo>
                  <a:cubicBezTo>
                    <a:pt x="0" y="256"/>
                    <a:pt x="75" y="332"/>
                    <a:pt x="176" y="332"/>
                  </a:cubicBezTo>
                  <a:cubicBezTo>
                    <a:pt x="251" y="332"/>
                    <a:pt x="326" y="256"/>
                    <a:pt x="326" y="156"/>
                  </a:cubicBezTo>
                  <a:cubicBezTo>
                    <a:pt x="326" y="69"/>
                    <a:pt x="269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456;p61"/>
            <p:cNvSpPr/>
            <p:nvPr/>
          </p:nvSpPr>
          <p:spPr>
            <a:xfrm>
              <a:off x="8220425" y="2912700"/>
              <a:ext cx="8800" cy="8150"/>
            </a:xfrm>
            <a:custGeom>
              <a:avLst/>
              <a:gdLst/>
              <a:ahLst/>
              <a:cxnLst/>
              <a:rect l="l" t="t" r="r" b="b"/>
              <a:pathLst>
                <a:path w="352" h="326" extrusionOk="0">
                  <a:moveTo>
                    <a:pt x="176" y="0"/>
                  </a:moveTo>
                  <a:cubicBezTo>
                    <a:pt x="76" y="0"/>
                    <a:pt x="0" y="75"/>
                    <a:pt x="25" y="176"/>
                  </a:cubicBezTo>
                  <a:cubicBezTo>
                    <a:pt x="25" y="276"/>
                    <a:pt x="101" y="326"/>
                    <a:pt x="201" y="326"/>
                  </a:cubicBezTo>
                  <a:cubicBezTo>
                    <a:pt x="276" y="326"/>
                    <a:pt x="351" y="251"/>
                    <a:pt x="351" y="150"/>
                  </a:cubicBez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457;p61"/>
            <p:cNvSpPr/>
            <p:nvPr/>
          </p:nvSpPr>
          <p:spPr>
            <a:xfrm>
              <a:off x="8107000" y="2895150"/>
              <a:ext cx="114075" cy="49525"/>
            </a:xfrm>
            <a:custGeom>
              <a:avLst/>
              <a:gdLst/>
              <a:ahLst/>
              <a:cxnLst/>
              <a:rect l="l" t="t" r="r" b="b"/>
              <a:pathLst>
                <a:path w="4563" h="1981" extrusionOk="0">
                  <a:moveTo>
                    <a:pt x="4512" y="0"/>
                  </a:moveTo>
                  <a:lnTo>
                    <a:pt x="1" y="1880"/>
                  </a:lnTo>
                  <a:lnTo>
                    <a:pt x="51" y="1980"/>
                  </a:lnTo>
                  <a:lnTo>
                    <a:pt x="4562" y="101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458;p61"/>
            <p:cNvSpPr/>
            <p:nvPr/>
          </p:nvSpPr>
          <p:spPr>
            <a:xfrm>
              <a:off x="8102625" y="2939400"/>
              <a:ext cx="10050" cy="8275"/>
            </a:xfrm>
            <a:custGeom>
              <a:avLst/>
              <a:gdLst/>
              <a:ahLst/>
              <a:cxnLst/>
              <a:rect l="l" t="t" r="r" b="b"/>
              <a:pathLst>
                <a:path w="402" h="331" extrusionOk="0">
                  <a:moveTo>
                    <a:pt x="196" y="1"/>
                  </a:moveTo>
                  <a:cubicBezTo>
                    <a:pt x="173" y="1"/>
                    <a:pt x="150" y="4"/>
                    <a:pt x="126" y="10"/>
                  </a:cubicBezTo>
                  <a:cubicBezTo>
                    <a:pt x="51" y="60"/>
                    <a:pt x="1" y="135"/>
                    <a:pt x="51" y="235"/>
                  </a:cubicBezTo>
                  <a:cubicBezTo>
                    <a:pt x="69" y="290"/>
                    <a:pt x="126" y="331"/>
                    <a:pt x="194" y="331"/>
                  </a:cubicBezTo>
                  <a:cubicBezTo>
                    <a:pt x="220" y="331"/>
                    <a:pt x="248" y="325"/>
                    <a:pt x="276" y="311"/>
                  </a:cubicBezTo>
                  <a:cubicBezTo>
                    <a:pt x="351" y="285"/>
                    <a:pt x="402" y="185"/>
                    <a:pt x="351" y="110"/>
                  </a:cubicBezTo>
                  <a:cubicBezTo>
                    <a:pt x="332" y="33"/>
                    <a:pt x="269" y="1"/>
                    <a:pt x="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459;p61"/>
            <p:cNvSpPr/>
            <p:nvPr/>
          </p:nvSpPr>
          <p:spPr>
            <a:xfrm>
              <a:off x="8215400" y="2891850"/>
              <a:ext cx="9425" cy="8550"/>
            </a:xfrm>
            <a:custGeom>
              <a:avLst/>
              <a:gdLst/>
              <a:ahLst/>
              <a:cxnLst/>
              <a:rect l="l" t="t" r="r" b="b"/>
              <a:pathLst>
                <a:path w="377" h="342" extrusionOk="0">
                  <a:moveTo>
                    <a:pt x="177" y="0"/>
                  </a:moveTo>
                  <a:cubicBezTo>
                    <a:pt x="161" y="0"/>
                    <a:pt x="144" y="3"/>
                    <a:pt x="126" y="7"/>
                  </a:cubicBezTo>
                  <a:cubicBezTo>
                    <a:pt x="51" y="57"/>
                    <a:pt x="1" y="157"/>
                    <a:pt x="51" y="233"/>
                  </a:cubicBezTo>
                  <a:cubicBezTo>
                    <a:pt x="70" y="309"/>
                    <a:pt x="133" y="342"/>
                    <a:pt x="195" y="342"/>
                  </a:cubicBezTo>
                  <a:cubicBezTo>
                    <a:pt x="215" y="342"/>
                    <a:pt x="234" y="339"/>
                    <a:pt x="251" y="333"/>
                  </a:cubicBezTo>
                  <a:cubicBezTo>
                    <a:pt x="352" y="283"/>
                    <a:pt x="377" y="182"/>
                    <a:pt x="352" y="107"/>
                  </a:cubicBezTo>
                  <a:cubicBezTo>
                    <a:pt x="310" y="45"/>
                    <a:pt x="252" y="0"/>
                    <a:pt x="1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460;p61"/>
            <p:cNvSpPr/>
            <p:nvPr/>
          </p:nvSpPr>
          <p:spPr>
            <a:xfrm>
              <a:off x="8118300" y="2877600"/>
              <a:ext cx="91500" cy="84625"/>
            </a:xfrm>
            <a:custGeom>
              <a:avLst/>
              <a:gdLst/>
              <a:ahLst/>
              <a:cxnLst/>
              <a:rect l="l" t="t" r="r" b="b"/>
              <a:pathLst>
                <a:path w="3660" h="3385" extrusionOk="0">
                  <a:moveTo>
                    <a:pt x="3584" y="1"/>
                  </a:moveTo>
                  <a:lnTo>
                    <a:pt x="0" y="3309"/>
                  </a:lnTo>
                  <a:lnTo>
                    <a:pt x="75" y="3384"/>
                  </a:lnTo>
                  <a:lnTo>
                    <a:pt x="3659" y="76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461;p61"/>
            <p:cNvSpPr/>
            <p:nvPr/>
          </p:nvSpPr>
          <p:spPr>
            <a:xfrm>
              <a:off x="8114525" y="2957250"/>
              <a:ext cx="9425" cy="8350"/>
            </a:xfrm>
            <a:custGeom>
              <a:avLst/>
              <a:gdLst/>
              <a:ahLst/>
              <a:cxnLst/>
              <a:rect l="l" t="t" r="r" b="b"/>
              <a:pathLst>
                <a:path w="377" h="334" extrusionOk="0">
                  <a:moveTo>
                    <a:pt x="186" y="0"/>
                  </a:moveTo>
                  <a:cubicBezTo>
                    <a:pt x="149" y="0"/>
                    <a:pt x="110" y="14"/>
                    <a:pt x="76" y="48"/>
                  </a:cubicBezTo>
                  <a:cubicBezTo>
                    <a:pt x="1" y="98"/>
                    <a:pt x="1" y="223"/>
                    <a:pt x="76" y="273"/>
                  </a:cubicBezTo>
                  <a:cubicBezTo>
                    <a:pt x="104" y="315"/>
                    <a:pt x="146" y="333"/>
                    <a:pt x="192" y="333"/>
                  </a:cubicBezTo>
                  <a:cubicBezTo>
                    <a:pt x="229" y="333"/>
                    <a:pt x="268" y="321"/>
                    <a:pt x="301" y="298"/>
                  </a:cubicBezTo>
                  <a:cubicBezTo>
                    <a:pt x="377" y="223"/>
                    <a:pt x="377" y="123"/>
                    <a:pt x="301" y="48"/>
                  </a:cubicBezTo>
                  <a:cubicBezTo>
                    <a:pt x="274" y="20"/>
                    <a:pt x="231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462;p61"/>
            <p:cNvSpPr/>
            <p:nvPr/>
          </p:nvSpPr>
          <p:spPr>
            <a:xfrm>
              <a:off x="8204125" y="2874225"/>
              <a:ext cx="9425" cy="8100"/>
            </a:xfrm>
            <a:custGeom>
              <a:avLst/>
              <a:gdLst/>
              <a:ahLst/>
              <a:cxnLst/>
              <a:rect l="l" t="t" r="r" b="b"/>
              <a:pathLst>
                <a:path w="377" h="324" extrusionOk="0">
                  <a:moveTo>
                    <a:pt x="186" y="0"/>
                  </a:moveTo>
                  <a:cubicBezTo>
                    <a:pt x="149" y="0"/>
                    <a:pt x="110" y="13"/>
                    <a:pt x="76" y="35"/>
                  </a:cubicBezTo>
                  <a:cubicBezTo>
                    <a:pt x="1" y="111"/>
                    <a:pt x="1" y="211"/>
                    <a:pt x="76" y="286"/>
                  </a:cubicBezTo>
                  <a:cubicBezTo>
                    <a:pt x="101" y="311"/>
                    <a:pt x="139" y="324"/>
                    <a:pt x="179" y="324"/>
                  </a:cubicBezTo>
                  <a:cubicBezTo>
                    <a:pt x="220" y="324"/>
                    <a:pt x="264" y="311"/>
                    <a:pt x="301" y="286"/>
                  </a:cubicBezTo>
                  <a:cubicBezTo>
                    <a:pt x="377" y="211"/>
                    <a:pt x="377" y="111"/>
                    <a:pt x="301" y="60"/>
                  </a:cubicBezTo>
                  <a:cubicBezTo>
                    <a:pt x="274" y="19"/>
                    <a:pt x="231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463;p61"/>
            <p:cNvSpPr/>
            <p:nvPr/>
          </p:nvSpPr>
          <p:spPr>
            <a:xfrm>
              <a:off x="8134575" y="2865075"/>
              <a:ext cx="58300" cy="109675"/>
            </a:xfrm>
            <a:custGeom>
              <a:avLst/>
              <a:gdLst/>
              <a:ahLst/>
              <a:cxnLst/>
              <a:rect l="l" t="t" r="r" b="b"/>
              <a:pathLst>
                <a:path w="2332" h="4387" extrusionOk="0">
                  <a:moveTo>
                    <a:pt x="2231" y="0"/>
                  </a:moveTo>
                  <a:lnTo>
                    <a:pt x="1" y="4336"/>
                  </a:lnTo>
                  <a:lnTo>
                    <a:pt x="101" y="4386"/>
                  </a:lnTo>
                  <a:lnTo>
                    <a:pt x="2332" y="50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464;p61"/>
            <p:cNvSpPr/>
            <p:nvPr/>
          </p:nvSpPr>
          <p:spPr>
            <a:xfrm>
              <a:off x="8131450" y="2970100"/>
              <a:ext cx="9425" cy="8275"/>
            </a:xfrm>
            <a:custGeom>
              <a:avLst/>
              <a:gdLst/>
              <a:ahLst/>
              <a:cxnLst/>
              <a:rect l="l" t="t" r="r" b="b"/>
              <a:pathLst>
                <a:path w="377" h="331" extrusionOk="0">
                  <a:moveTo>
                    <a:pt x="191" y="0"/>
                  </a:moveTo>
                  <a:cubicBezTo>
                    <a:pt x="129" y="0"/>
                    <a:pt x="63" y="29"/>
                    <a:pt x="25" y="85"/>
                  </a:cubicBezTo>
                  <a:cubicBezTo>
                    <a:pt x="0" y="160"/>
                    <a:pt x="25" y="260"/>
                    <a:pt x="101" y="311"/>
                  </a:cubicBezTo>
                  <a:cubicBezTo>
                    <a:pt x="129" y="325"/>
                    <a:pt x="157" y="331"/>
                    <a:pt x="183" y="331"/>
                  </a:cubicBezTo>
                  <a:cubicBezTo>
                    <a:pt x="251" y="331"/>
                    <a:pt x="308" y="290"/>
                    <a:pt x="326" y="235"/>
                  </a:cubicBezTo>
                  <a:cubicBezTo>
                    <a:pt x="376" y="160"/>
                    <a:pt x="351" y="60"/>
                    <a:pt x="251" y="10"/>
                  </a:cubicBezTo>
                  <a:cubicBezTo>
                    <a:pt x="232" y="4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465;p61"/>
            <p:cNvSpPr/>
            <p:nvPr/>
          </p:nvSpPr>
          <p:spPr>
            <a:xfrm>
              <a:off x="8187225" y="2861300"/>
              <a:ext cx="9400" cy="8425"/>
            </a:xfrm>
            <a:custGeom>
              <a:avLst/>
              <a:gdLst/>
              <a:ahLst/>
              <a:cxnLst/>
              <a:rect l="l" t="t" r="r" b="b"/>
              <a:pathLst>
                <a:path w="376" h="337" extrusionOk="0">
                  <a:moveTo>
                    <a:pt x="171" y="1"/>
                  </a:moveTo>
                  <a:cubicBezTo>
                    <a:pt x="117" y="1"/>
                    <a:pt x="67" y="34"/>
                    <a:pt x="50" y="101"/>
                  </a:cubicBezTo>
                  <a:cubicBezTo>
                    <a:pt x="0" y="176"/>
                    <a:pt x="25" y="277"/>
                    <a:pt x="100" y="327"/>
                  </a:cubicBezTo>
                  <a:cubicBezTo>
                    <a:pt x="125" y="333"/>
                    <a:pt x="150" y="336"/>
                    <a:pt x="174" y="336"/>
                  </a:cubicBezTo>
                  <a:cubicBezTo>
                    <a:pt x="246" y="336"/>
                    <a:pt x="307" y="308"/>
                    <a:pt x="326" y="252"/>
                  </a:cubicBezTo>
                  <a:cubicBezTo>
                    <a:pt x="376" y="151"/>
                    <a:pt x="351" y="51"/>
                    <a:pt x="251" y="26"/>
                  </a:cubicBezTo>
                  <a:cubicBezTo>
                    <a:pt x="226" y="9"/>
                    <a:pt x="198" y="1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466;p61"/>
            <p:cNvSpPr/>
            <p:nvPr/>
          </p:nvSpPr>
          <p:spPr>
            <a:xfrm>
              <a:off x="7110150" y="2763175"/>
              <a:ext cx="219325" cy="192725"/>
            </a:xfrm>
            <a:custGeom>
              <a:avLst/>
              <a:gdLst/>
              <a:ahLst/>
              <a:cxnLst/>
              <a:rect l="l" t="t" r="r" b="b"/>
              <a:pathLst>
                <a:path w="8773" h="7709" extrusionOk="0">
                  <a:moveTo>
                    <a:pt x="6371" y="1"/>
                  </a:moveTo>
                  <a:cubicBezTo>
                    <a:pt x="5729" y="1"/>
                    <a:pt x="5142" y="389"/>
                    <a:pt x="4737" y="1019"/>
                  </a:cubicBezTo>
                  <a:cubicBezTo>
                    <a:pt x="4333" y="790"/>
                    <a:pt x="3907" y="669"/>
                    <a:pt x="3509" y="669"/>
                  </a:cubicBezTo>
                  <a:cubicBezTo>
                    <a:pt x="3168" y="669"/>
                    <a:pt x="2848" y="758"/>
                    <a:pt x="2582" y="943"/>
                  </a:cubicBezTo>
                  <a:cubicBezTo>
                    <a:pt x="2005" y="1370"/>
                    <a:pt x="1754" y="2121"/>
                    <a:pt x="1880" y="2999"/>
                  </a:cubicBezTo>
                  <a:cubicBezTo>
                    <a:pt x="1078" y="3174"/>
                    <a:pt x="451" y="3650"/>
                    <a:pt x="301" y="4377"/>
                  </a:cubicBezTo>
                  <a:cubicBezTo>
                    <a:pt x="0" y="5605"/>
                    <a:pt x="1103" y="7009"/>
                    <a:pt x="2757" y="7510"/>
                  </a:cubicBezTo>
                  <a:cubicBezTo>
                    <a:pt x="3181" y="7645"/>
                    <a:pt x="3599" y="7709"/>
                    <a:pt x="3990" y="7709"/>
                  </a:cubicBezTo>
                  <a:cubicBezTo>
                    <a:pt x="5126" y="7709"/>
                    <a:pt x="6042" y="7170"/>
                    <a:pt x="6266" y="6257"/>
                  </a:cubicBezTo>
                  <a:cubicBezTo>
                    <a:pt x="6341" y="6268"/>
                    <a:pt x="6417" y="6273"/>
                    <a:pt x="6491" y="6273"/>
                  </a:cubicBezTo>
                  <a:cubicBezTo>
                    <a:pt x="7623" y="6273"/>
                    <a:pt x="8578" y="5047"/>
                    <a:pt x="8672" y="3425"/>
                  </a:cubicBezTo>
                  <a:cubicBezTo>
                    <a:pt x="8772" y="1695"/>
                    <a:pt x="7845" y="167"/>
                    <a:pt x="6592" y="16"/>
                  </a:cubicBezTo>
                  <a:cubicBezTo>
                    <a:pt x="6517" y="6"/>
                    <a:pt x="6444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467;p61"/>
            <p:cNvSpPr/>
            <p:nvPr/>
          </p:nvSpPr>
          <p:spPr>
            <a:xfrm>
              <a:off x="7164025" y="2903300"/>
              <a:ext cx="114050" cy="75650"/>
            </a:xfrm>
            <a:custGeom>
              <a:avLst/>
              <a:gdLst/>
              <a:ahLst/>
              <a:cxnLst/>
              <a:rect l="l" t="t" r="r" b="b"/>
              <a:pathLst>
                <a:path w="4562" h="3026" extrusionOk="0">
                  <a:moveTo>
                    <a:pt x="2595" y="0"/>
                  </a:moveTo>
                  <a:cubicBezTo>
                    <a:pt x="2404" y="0"/>
                    <a:pt x="2206" y="17"/>
                    <a:pt x="2006" y="50"/>
                  </a:cubicBezTo>
                  <a:cubicBezTo>
                    <a:pt x="1579" y="125"/>
                    <a:pt x="1178" y="301"/>
                    <a:pt x="853" y="526"/>
                  </a:cubicBezTo>
                  <a:cubicBezTo>
                    <a:pt x="301" y="902"/>
                    <a:pt x="0" y="1429"/>
                    <a:pt x="101" y="1930"/>
                  </a:cubicBezTo>
                  <a:cubicBezTo>
                    <a:pt x="176" y="2306"/>
                    <a:pt x="477" y="2632"/>
                    <a:pt x="928" y="2832"/>
                  </a:cubicBezTo>
                  <a:cubicBezTo>
                    <a:pt x="1213" y="2959"/>
                    <a:pt x="1559" y="3026"/>
                    <a:pt x="1921" y="3026"/>
                  </a:cubicBezTo>
                  <a:cubicBezTo>
                    <a:pt x="2131" y="3026"/>
                    <a:pt x="2345" y="3004"/>
                    <a:pt x="2557" y="2958"/>
                  </a:cubicBezTo>
                  <a:cubicBezTo>
                    <a:pt x="2983" y="2882"/>
                    <a:pt x="3384" y="2732"/>
                    <a:pt x="3710" y="2506"/>
                  </a:cubicBezTo>
                  <a:cubicBezTo>
                    <a:pt x="4286" y="2105"/>
                    <a:pt x="4562" y="1579"/>
                    <a:pt x="4462" y="1103"/>
                  </a:cubicBezTo>
                  <a:cubicBezTo>
                    <a:pt x="4386" y="702"/>
                    <a:pt x="4111" y="401"/>
                    <a:pt x="3635" y="201"/>
                  </a:cubicBezTo>
                  <a:cubicBezTo>
                    <a:pt x="3334" y="67"/>
                    <a:pt x="2977" y="0"/>
                    <a:pt x="2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468;p61"/>
            <p:cNvSpPr/>
            <p:nvPr/>
          </p:nvSpPr>
          <p:spPr>
            <a:xfrm>
              <a:off x="7259275" y="2833400"/>
              <a:ext cx="86475" cy="102350"/>
            </a:xfrm>
            <a:custGeom>
              <a:avLst/>
              <a:gdLst/>
              <a:ahLst/>
              <a:cxnLst/>
              <a:rect l="l" t="t" r="r" b="b"/>
              <a:pathLst>
                <a:path w="3459" h="4094" extrusionOk="0">
                  <a:moveTo>
                    <a:pt x="2312" y="1"/>
                  </a:moveTo>
                  <a:cubicBezTo>
                    <a:pt x="2001" y="1"/>
                    <a:pt x="1660" y="124"/>
                    <a:pt x="1328" y="365"/>
                  </a:cubicBezTo>
                  <a:cubicBezTo>
                    <a:pt x="977" y="591"/>
                    <a:pt x="702" y="916"/>
                    <a:pt x="476" y="1267"/>
                  </a:cubicBezTo>
                  <a:cubicBezTo>
                    <a:pt x="150" y="1794"/>
                    <a:pt x="0" y="2345"/>
                    <a:pt x="25" y="2871"/>
                  </a:cubicBezTo>
                  <a:cubicBezTo>
                    <a:pt x="50" y="3348"/>
                    <a:pt x="251" y="3749"/>
                    <a:pt x="576" y="3949"/>
                  </a:cubicBezTo>
                  <a:cubicBezTo>
                    <a:pt x="740" y="4045"/>
                    <a:pt x="926" y="4094"/>
                    <a:pt x="1126" y="4094"/>
                  </a:cubicBezTo>
                  <a:cubicBezTo>
                    <a:pt x="1446" y="4094"/>
                    <a:pt x="1801" y="3970"/>
                    <a:pt x="2155" y="3723"/>
                  </a:cubicBezTo>
                  <a:cubicBezTo>
                    <a:pt x="2481" y="3498"/>
                    <a:pt x="2782" y="3197"/>
                    <a:pt x="3008" y="2821"/>
                  </a:cubicBezTo>
                  <a:cubicBezTo>
                    <a:pt x="3308" y="2295"/>
                    <a:pt x="3459" y="1744"/>
                    <a:pt x="3434" y="1242"/>
                  </a:cubicBezTo>
                  <a:cubicBezTo>
                    <a:pt x="3409" y="741"/>
                    <a:pt x="3233" y="365"/>
                    <a:pt x="2882" y="165"/>
                  </a:cubicBezTo>
                  <a:cubicBezTo>
                    <a:pt x="2712" y="55"/>
                    <a:pt x="2519" y="1"/>
                    <a:pt x="2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469;p61"/>
            <p:cNvSpPr/>
            <p:nvPr/>
          </p:nvSpPr>
          <p:spPr>
            <a:xfrm>
              <a:off x="7180325" y="2828100"/>
              <a:ext cx="89625" cy="67125"/>
            </a:xfrm>
            <a:custGeom>
              <a:avLst/>
              <a:gdLst/>
              <a:ahLst/>
              <a:cxnLst/>
              <a:rect l="l" t="t" r="r" b="b"/>
              <a:pathLst>
                <a:path w="3585" h="2685" extrusionOk="0">
                  <a:moveTo>
                    <a:pt x="3484" y="1"/>
                  </a:moveTo>
                  <a:cubicBezTo>
                    <a:pt x="3484" y="1"/>
                    <a:pt x="3108" y="301"/>
                    <a:pt x="2958" y="752"/>
                  </a:cubicBezTo>
                  <a:cubicBezTo>
                    <a:pt x="2807" y="1229"/>
                    <a:pt x="2907" y="1680"/>
                    <a:pt x="2907" y="1680"/>
                  </a:cubicBezTo>
                  <a:cubicBezTo>
                    <a:pt x="2907" y="1680"/>
                    <a:pt x="3283" y="1379"/>
                    <a:pt x="3434" y="928"/>
                  </a:cubicBezTo>
                  <a:cubicBezTo>
                    <a:pt x="3584" y="452"/>
                    <a:pt x="3484" y="1"/>
                    <a:pt x="3484" y="1"/>
                  </a:cubicBezTo>
                  <a:close/>
                  <a:moveTo>
                    <a:pt x="1078" y="251"/>
                  </a:moveTo>
                  <a:lnTo>
                    <a:pt x="1078" y="251"/>
                  </a:lnTo>
                  <a:cubicBezTo>
                    <a:pt x="1078" y="251"/>
                    <a:pt x="1103" y="702"/>
                    <a:pt x="1379" y="1128"/>
                  </a:cubicBezTo>
                  <a:cubicBezTo>
                    <a:pt x="1679" y="1529"/>
                    <a:pt x="2105" y="1705"/>
                    <a:pt x="2105" y="1705"/>
                  </a:cubicBezTo>
                  <a:cubicBezTo>
                    <a:pt x="2105" y="1705"/>
                    <a:pt x="2080" y="1229"/>
                    <a:pt x="1805" y="828"/>
                  </a:cubicBezTo>
                  <a:cubicBezTo>
                    <a:pt x="1529" y="427"/>
                    <a:pt x="1078" y="251"/>
                    <a:pt x="1078" y="251"/>
                  </a:cubicBezTo>
                  <a:close/>
                  <a:moveTo>
                    <a:pt x="835" y="2179"/>
                  </a:moveTo>
                  <a:cubicBezTo>
                    <a:pt x="387" y="2179"/>
                    <a:pt x="0" y="2407"/>
                    <a:pt x="0" y="2407"/>
                  </a:cubicBezTo>
                  <a:cubicBezTo>
                    <a:pt x="0" y="2407"/>
                    <a:pt x="401" y="2657"/>
                    <a:pt x="902" y="2682"/>
                  </a:cubicBezTo>
                  <a:cubicBezTo>
                    <a:pt x="925" y="2684"/>
                    <a:pt x="948" y="2684"/>
                    <a:pt x="970" y="2684"/>
                  </a:cubicBezTo>
                  <a:cubicBezTo>
                    <a:pt x="1418" y="2684"/>
                    <a:pt x="1805" y="2457"/>
                    <a:pt x="1805" y="2457"/>
                  </a:cubicBezTo>
                  <a:cubicBezTo>
                    <a:pt x="1805" y="2457"/>
                    <a:pt x="1404" y="2206"/>
                    <a:pt x="902" y="2181"/>
                  </a:cubicBezTo>
                  <a:cubicBezTo>
                    <a:pt x="880" y="2180"/>
                    <a:pt x="857" y="2179"/>
                    <a:pt x="835" y="2179"/>
                  </a:cubicBezTo>
                  <a:close/>
                </a:path>
              </a:pathLst>
            </a:custGeom>
            <a:solidFill>
              <a:srgbClr val="E79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7470;p61"/>
            <p:cNvSpPr/>
            <p:nvPr/>
          </p:nvSpPr>
          <p:spPr>
            <a:xfrm>
              <a:off x="7920925" y="2694650"/>
              <a:ext cx="121575" cy="384100"/>
            </a:xfrm>
            <a:custGeom>
              <a:avLst/>
              <a:gdLst/>
              <a:ahLst/>
              <a:cxnLst/>
              <a:rect l="l" t="t" r="r" b="b"/>
              <a:pathLst>
                <a:path w="4863" h="15364" extrusionOk="0">
                  <a:moveTo>
                    <a:pt x="4436" y="0"/>
                  </a:moveTo>
                  <a:lnTo>
                    <a:pt x="0" y="15364"/>
                  </a:lnTo>
                  <a:lnTo>
                    <a:pt x="0" y="15364"/>
                  </a:lnTo>
                  <a:lnTo>
                    <a:pt x="1830" y="14186"/>
                  </a:lnTo>
                  <a:lnTo>
                    <a:pt x="4863" y="201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7471;p61"/>
            <p:cNvSpPr/>
            <p:nvPr/>
          </p:nvSpPr>
          <p:spPr>
            <a:xfrm>
              <a:off x="7925300" y="2546400"/>
              <a:ext cx="239375" cy="174950"/>
            </a:xfrm>
            <a:custGeom>
              <a:avLst/>
              <a:gdLst/>
              <a:ahLst/>
              <a:cxnLst/>
              <a:rect l="l" t="t" r="r" b="b"/>
              <a:pathLst>
                <a:path w="9575" h="6998" extrusionOk="0">
                  <a:moveTo>
                    <a:pt x="4935" y="1"/>
                  </a:moveTo>
                  <a:cubicBezTo>
                    <a:pt x="4307" y="1"/>
                    <a:pt x="3711" y="412"/>
                    <a:pt x="3259" y="1068"/>
                  </a:cubicBezTo>
                  <a:cubicBezTo>
                    <a:pt x="2879" y="845"/>
                    <a:pt x="2485" y="732"/>
                    <a:pt x="2110" y="732"/>
                  </a:cubicBezTo>
                  <a:cubicBezTo>
                    <a:pt x="1768" y="732"/>
                    <a:pt x="1441" y="827"/>
                    <a:pt x="1154" y="1018"/>
                  </a:cubicBezTo>
                  <a:cubicBezTo>
                    <a:pt x="126" y="1745"/>
                    <a:pt x="1" y="3524"/>
                    <a:pt x="903" y="5028"/>
                  </a:cubicBezTo>
                  <a:cubicBezTo>
                    <a:pt x="1532" y="6088"/>
                    <a:pt x="2495" y="6710"/>
                    <a:pt x="3368" y="6710"/>
                  </a:cubicBezTo>
                  <a:cubicBezTo>
                    <a:pt x="3714" y="6710"/>
                    <a:pt x="4045" y="6612"/>
                    <a:pt x="4337" y="6406"/>
                  </a:cubicBezTo>
                  <a:cubicBezTo>
                    <a:pt x="4673" y="6806"/>
                    <a:pt x="5159" y="6998"/>
                    <a:pt x="5700" y="6998"/>
                  </a:cubicBezTo>
                  <a:cubicBezTo>
                    <a:pt x="6451" y="6998"/>
                    <a:pt x="7308" y="6629"/>
                    <a:pt x="8021" y="5930"/>
                  </a:cubicBezTo>
                  <a:cubicBezTo>
                    <a:pt x="9249" y="4702"/>
                    <a:pt x="9575" y="2948"/>
                    <a:pt x="8773" y="1995"/>
                  </a:cubicBezTo>
                  <a:cubicBezTo>
                    <a:pt x="8432" y="1600"/>
                    <a:pt x="7936" y="1398"/>
                    <a:pt x="7388" y="1398"/>
                  </a:cubicBezTo>
                  <a:cubicBezTo>
                    <a:pt x="7171" y="1398"/>
                    <a:pt x="6945" y="1430"/>
                    <a:pt x="6718" y="1494"/>
                  </a:cubicBezTo>
                  <a:cubicBezTo>
                    <a:pt x="6417" y="667"/>
                    <a:pt x="5840" y="91"/>
                    <a:pt x="5139" y="15"/>
                  </a:cubicBezTo>
                  <a:cubicBezTo>
                    <a:pt x="5070" y="6"/>
                    <a:pt x="5002" y="1"/>
                    <a:pt x="4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472;p61"/>
            <p:cNvSpPr/>
            <p:nvPr/>
          </p:nvSpPr>
          <p:spPr>
            <a:xfrm>
              <a:off x="7932825" y="2649525"/>
              <a:ext cx="105300" cy="85625"/>
            </a:xfrm>
            <a:custGeom>
              <a:avLst/>
              <a:gdLst/>
              <a:ahLst/>
              <a:cxnLst/>
              <a:rect l="l" t="t" r="r" b="b"/>
              <a:pathLst>
                <a:path w="4212" h="3425" extrusionOk="0">
                  <a:moveTo>
                    <a:pt x="1371" y="0"/>
                  </a:moveTo>
                  <a:cubicBezTo>
                    <a:pt x="848" y="0"/>
                    <a:pt x="430" y="199"/>
                    <a:pt x="201" y="552"/>
                  </a:cubicBezTo>
                  <a:cubicBezTo>
                    <a:pt x="1" y="903"/>
                    <a:pt x="1" y="1329"/>
                    <a:pt x="226" y="1780"/>
                  </a:cubicBezTo>
                  <a:cubicBezTo>
                    <a:pt x="427" y="2231"/>
                    <a:pt x="828" y="2657"/>
                    <a:pt x="1354" y="2983"/>
                  </a:cubicBezTo>
                  <a:cubicBezTo>
                    <a:pt x="1705" y="3209"/>
                    <a:pt x="2131" y="3359"/>
                    <a:pt x="2507" y="3409"/>
                  </a:cubicBezTo>
                  <a:cubicBezTo>
                    <a:pt x="2600" y="3420"/>
                    <a:pt x="2692" y="3425"/>
                    <a:pt x="2781" y="3425"/>
                  </a:cubicBezTo>
                  <a:cubicBezTo>
                    <a:pt x="3336" y="3425"/>
                    <a:pt x="3795" y="3225"/>
                    <a:pt x="4011" y="2858"/>
                  </a:cubicBezTo>
                  <a:cubicBezTo>
                    <a:pt x="4211" y="2532"/>
                    <a:pt x="4211" y="2106"/>
                    <a:pt x="4011" y="1655"/>
                  </a:cubicBezTo>
                  <a:cubicBezTo>
                    <a:pt x="3785" y="1179"/>
                    <a:pt x="3384" y="753"/>
                    <a:pt x="2883" y="452"/>
                  </a:cubicBezTo>
                  <a:cubicBezTo>
                    <a:pt x="2507" y="226"/>
                    <a:pt x="2106" y="76"/>
                    <a:pt x="1705" y="26"/>
                  </a:cubicBezTo>
                  <a:cubicBezTo>
                    <a:pt x="1590" y="9"/>
                    <a:pt x="1478" y="0"/>
                    <a:pt x="1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473;p61"/>
            <p:cNvSpPr/>
            <p:nvPr/>
          </p:nvSpPr>
          <p:spPr>
            <a:xfrm>
              <a:off x="8028075" y="2665850"/>
              <a:ext cx="111550" cy="77675"/>
            </a:xfrm>
            <a:custGeom>
              <a:avLst/>
              <a:gdLst/>
              <a:ahLst/>
              <a:cxnLst/>
              <a:rect l="l" t="t" r="r" b="b"/>
              <a:pathLst>
                <a:path w="4462" h="3107" extrusionOk="0">
                  <a:moveTo>
                    <a:pt x="2670" y="0"/>
                  </a:moveTo>
                  <a:cubicBezTo>
                    <a:pt x="2387" y="0"/>
                    <a:pt x="2096" y="39"/>
                    <a:pt x="1805" y="125"/>
                  </a:cubicBezTo>
                  <a:cubicBezTo>
                    <a:pt x="1228" y="300"/>
                    <a:pt x="727" y="626"/>
                    <a:pt x="426" y="1027"/>
                  </a:cubicBezTo>
                  <a:cubicBezTo>
                    <a:pt x="100" y="1403"/>
                    <a:pt x="0" y="1829"/>
                    <a:pt x="100" y="2205"/>
                  </a:cubicBezTo>
                  <a:cubicBezTo>
                    <a:pt x="251" y="2656"/>
                    <a:pt x="752" y="3007"/>
                    <a:pt x="1429" y="3082"/>
                  </a:cubicBezTo>
                  <a:cubicBezTo>
                    <a:pt x="1548" y="3098"/>
                    <a:pt x="1672" y="3106"/>
                    <a:pt x="1799" y="3106"/>
                  </a:cubicBezTo>
                  <a:cubicBezTo>
                    <a:pt x="2074" y="3106"/>
                    <a:pt x="2366" y="3067"/>
                    <a:pt x="2657" y="2982"/>
                  </a:cubicBezTo>
                  <a:cubicBezTo>
                    <a:pt x="3233" y="2806"/>
                    <a:pt x="3734" y="2481"/>
                    <a:pt x="4060" y="2080"/>
                  </a:cubicBezTo>
                  <a:cubicBezTo>
                    <a:pt x="4361" y="1704"/>
                    <a:pt x="4461" y="1278"/>
                    <a:pt x="4361" y="927"/>
                  </a:cubicBezTo>
                  <a:cubicBezTo>
                    <a:pt x="4211" y="450"/>
                    <a:pt x="3734" y="100"/>
                    <a:pt x="3058" y="24"/>
                  </a:cubicBezTo>
                  <a:cubicBezTo>
                    <a:pt x="2931" y="9"/>
                    <a:pt x="2801" y="0"/>
                    <a:pt x="2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7474;p61"/>
            <p:cNvSpPr/>
            <p:nvPr/>
          </p:nvSpPr>
          <p:spPr>
            <a:xfrm>
              <a:off x="7990475" y="2603800"/>
              <a:ext cx="105275" cy="57050"/>
            </a:xfrm>
            <a:custGeom>
              <a:avLst/>
              <a:gdLst/>
              <a:ahLst/>
              <a:cxnLst/>
              <a:rect l="l" t="t" r="r" b="b"/>
              <a:pathLst>
                <a:path w="4211" h="2282" extrusionOk="0">
                  <a:moveTo>
                    <a:pt x="2256" y="0"/>
                  </a:moveTo>
                  <a:cubicBezTo>
                    <a:pt x="2256" y="0"/>
                    <a:pt x="1955" y="351"/>
                    <a:pt x="1880" y="852"/>
                  </a:cubicBezTo>
                  <a:cubicBezTo>
                    <a:pt x="1830" y="1328"/>
                    <a:pt x="2030" y="1755"/>
                    <a:pt x="2030" y="1755"/>
                  </a:cubicBezTo>
                  <a:cubicBezTo>
                    <a:pt x="2030" y="1755"/>
                    <a:pt x="2331" y="1404"/>
                    <a:pt x="2381" y="902"/>
                  </a:cubicBezTo>
                  <a:cubicBezTo>
                    <a:pt x="2456" y="426"/>
                    <a:pt x="2256" y="0"/>
                    <a:pt x="2256" y="0"/>
                  </a:cubicBezTo>
                  <a:close/>
                  <a:moveTo>
                    <a:pt x="0" y="877"/>
                  </a:moveTo>
                  <a:lnTo>
                    <a:pt x="0" y="877"/>
                  </a:lnTo>
                  <a:cubicBezTo>
                    <a:pt x="0" y="877"/>
                    <a:pt x="126" y="1328"/>
                    <a:pt x="476" y="1679"/>
                  </a:cubicBezTo>
                  <a:cubicBezTo>
                    <a:pt x="827" y="2030"/>
                    <a:pt x="1304" y="2130"/>
                    <a:pt x="1304" y="2130"/>
                  </a:cubicBezTo>
                  <a:cubicBezTo>
                    <a:pt x="1304" y="2130"/>
                    <a:pt x="1178" y="1654"/>
                    <a:pt x="827" y="1328"/>
                  </a:cubicBezTo>
                  <a:cubicBezTo>
                    <a:pt x="477" y="978"/>
                    <a:pt x="0" y="877"/>
                    <a:pt x="0" y="877"/>
                  </a:cubicBezTo>
                  <a:close/>
                  <a:moveTo>
                    <a:pt x="4211" y="1404"/>
                  </a:moveTo>
                  <a:cubicBezTo>
                    <a:pt x="4211" y="1404"/>
                    <a:pt x="3735" y="1404"/>
                    <a:pt x="3309" y="1629"/>
                  </a:cubicBezTo>
                  <a:cubicBezTo>
                    <a:pt x="2883" y="1880"/>
                    <a:pt x="2657" y="2281"/>
                    <a:pt x="2657" y="2281"/>
                  </a:cubicBezTo>
                  <a:cubicBezTo>
                    <a:pt x="2657" y="2281"/>
                    <a:pt x="2672" y="2282"/>
                    <a:pt x="2699" y="2282"/>
                  </a:cubicBezTo>
                  <a:cubicBezTo>
                    <a:pt x="2820" y="2282"/>
                    <a:pt x="3186" y="2265"/>
                    <a:pt x="3534" y="2080"/>
                  </a:cubicBezTo>
                  <a:cubicBezTo>
                    <a:pt x="3985" y="1830"/>
                    <a:pt x="4211" y="1404"/>
                    <a:pt x="4211" y="1404"/>
                  </a:cubicBezTo>
                  <a:close/>
                </a:path>
              </a:pathLst>
            </a:custGeom>
            <a:solidFill>
              <a:srgbClr val="E79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7475;p61"/>
            <p:cNvSpPr/>
            <p:nvPr/>
          </p:nvSpPr>
          <p:spPr>
            <a:xfrm>
              <a:off x="7284325" y="2561525"/>
              <a:ext cx="230600" cy="183375"/>
            </a:xfrm>
            <a:custGeom>
              <a:avLst/>
              <a:gdLst/>
              <a:ahLst/>
              <a:cxnLst/>
              <a:rect l="l" t="t" r="r" b="b"/>
              <a:pathLst>
                <a:path w="9224" h="7335" extrusionOk="0">
                  <a:moveTo>
                    <a:pt x="2344" y="0"/>
                  </a:moveTo>
                  <a:cubicBezTo>
                    <a:pt x="2198" y="0"/>
                    <a:pt x="2051" y="20"/>
                    <a:pt x="1905" y="62"/>
                  </a:cubicBezTo>
                  <a:cubicBezTo>
                    <a:pt x="702" y="388"/>
                    <a:pt x="1" y="2042"/>
                    <a:pt x="351" y="3746"/>
                  </a:cubicBezTo>
                  <a:cubicBezTo>
                    <a:pt x="639" y="5227"/>
                    <a:pt x="1647" y="6259"/>
                    <a:pt x="2706" y="6259"/>
                  </a:cubicBezTo>
                  <a:cubicBezTo>
                    <a:pt x="2848" y="6259"/>
                    <a:pt x="2991" y="6241"/>
                    <a:pt x="3133" y="6202"/>
                  </a:cubicBezTo>
                  <a:cubicBezTo>
                    <a:pt x="3420" y="6935"/>
                    <a:pt x="4183" y="7334"/>
                    <a:pt x="5100" y="7334"/>
                  </a:cubicBezTo>
                  <a:cubicBezTo>
                    <a:pt x="5625" y="7334"/>
                    <a:pt x="6201" y="7203"/>
                    <a:pt x="6767" y="6929"/>
                  </a:cubicBezTo>
                  <a:cubicBezTo>
                    <a:pt x="8346" y="6177"/>
                    <a:pt x="9224" y="4649"/>
                    <a:pt x="8773" y="3471"/>
                  </a:cubicBezTo>
                  <a:cubicBezTo>
                    <a:pt x="8522" y="2794"/>
                    <a:pt x="7845" y="2393"/>
                    <a:pt x="6993" y="2343"/>
                  </a:cubicBezTo>
                  <a:cubicBezTo>
                    <a:pt x="6993" y="1466"/>
                    <a:pt x="6642" y="739"/>
                    <a:pt x="6016" y="413"/>
                  </a:cubicBezTo>
                  <a:cubicBezTo>
                    <a:pt x="5801" y="301"/>
                    <a:pt x="5566" y="249"/>
                    <a:pt x="5321" y="249"/>
                  </a:cubicBezTo>
                  <a:cubicBezTo>
                    <a:pt x="4851" y="249"/>
                    <a:pt x="4347" y="443"/>
                    <a:pt x="3885" y="789"/>
                  </a:cubicBezTo>
                  <a:cubicBezTo>
                    <a:pt x="3448" y="292"/>
                    <a:pt x="2901" y="0"/>
                    <a:pt x="2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7476;p61"/>
            <p:cNvSpPr/>
            <p:nvPr/>
          </p:nvSpPr>
          <p:spPr>
            <a:xfrm>
              <a:off x="7275550" y="2637700"/>
              <a:ext cx="92750" cy="97700"/>
            </a:xfrm>
            <a:custGeom>
              <a:avLst/>
              <a:gdLst/>
              <a:ahLst/>
              <a:cxnLst/>
              <a:rect l="l" t="t" r="r" b="b"/>
              <a:pathLst>
                <a:path w="3710" h="3908" extrusionOk="0">
                  <a:moveTo>
                    <a:pt x="1173" y="1"/>
                  </a:moveTo>
                  <a:cubicBezTo>
                    <a:pt x="894" y="1"/>
                    <a:pt x="644" y="82"/>
                    <a:pt x="452" y="248"/>
                  </a:cubicBezTo>
                  <a:cubicBezTo>
                    <a:pt x="151" y="499"/>
                    <a:pt x="1" y="900"/>
                    <a:pt x="51" y="1401"/>
                  </a:cubicBezTo>
                  <a:cubicBezTo>
                    <a:pt x="101" y="1902"/>
                    <a:pt x="352" y="2454"/>
                    <a:pt x="727" y="2905"/>
                  </a:cubicBezTo>
                  <a:cubicBezTo>
                    <a:pt x="1003" y="3231"/>
                    <a:pt x="1329" y="3506"/>
                    <a:pt x="1680" y="3682"/>
                  </a:cubicBezTo>
                  <a:cubicBezTo>
                    <a:pt x="1993" y="3832"/>
                    <a:pt x="2294" y="3907"/>
                    <a:pt x="2566" y="3907"/>
                  </a:cubicBezTo>
                  <a:cubicBezTo>
                    <a:pt x="2839" y="3907"/>
                    <a:pt x="3083" y="3832"/>
                    <a:pt x="3284" y="3682"/>
                  </a:cubicBezTo>
                  <a:cubicBezTo>
                    <a:pt x="3585" y="3431"/>
                    <a:pt x="3710" y="3005"/>
                    <a:pt x="3660" y="2529"/>
                  </a:cubicBezTo>
                  <a:cubicBezTo>
                    <a:pt x="3635" y="2003"/>
                    <a:pt x="3384" y="1476"/>
                    <a:pt x="3008" y="1025"/>
                  </a:cubicBezTo>
                  <a:cubicBezTo>
                    <a:pt x="2733" y="674"/>
                    <a:pt x="2382" y="399"/>
                    <a:pt x="2031" y="223"/>
                  </a:cubicBezTo>
                  <a:cubicBezTo>
                    <a:pt x="1736" y="76"/>
                    <a:pt x="1441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7477;p61"/>
            <p:cNvSpPr/>
            <p:nvPr/>
          </p:nvSpPr>
          <p:spPr>
            <a:xfrm>
              <a:off x="7355125" y="2693950"/>
              <a:ext cx="111550" cy="74100"/>
            </a:xfrm>
            <a:custGeom>
              <a:avLst/>
              <a:gdLst/>
              <a:ahLst/>
              <a:cxnLst/>
              <a:rect l="l" t="t" r="r" b="b"/>
              <a:pathLst>
                <a:path w="4462" h="2964" extrusionOk="0">
                  <a:moveTo>
                    <a:pt x="2157" y="0"/>
                  </a:moveTo>
                  <a:cubicBezTo>
                    <a:pt x="1610" y="0"/>
                    <a:pt x="1093" y="126"/>
                    <a:pt x="702" y="379"/>
                  </a:cubicBezTo>
                  <a:cubicBezTo>
                    <a:pt x="276" y="630"/>
                    <a:pt x="26" y="981"/>
                    <a:pt x="26" y="1382"/>
                  </a:cubicBezTo>
                  <a:cubicBezTo>
                    <a:pt x="1" y="1883"/>
                    <a:pt x="352" y="2359"/>
                    <a:pt x="953" y="2660"/>
                  </a:cubicBezTo>
                  <a:cubicBezTo>
                    <a:pt x="1304" y="2835"/>
                    <a:pt x="1730" y="2936"/>
                    <a:pt x="2156" y="2961"/>
                  </a:cubicBezTo>
                  <a:cubicBezTo>
                    <a:pt x="2206" y="2963"/>
                    <a:pt x="2256" y="2964"/>
                    <a:pt x="2306" y="2964"/>
                  </a:cubicBezTo>
                  <a:cubicBezTo>
                    <a:pt x="2853" y="2964"/>
                    <a:pt x="3369" y="2837"/>
                    <a:pt x="3760" y="2585"/>
                  </a:cubicBezTo>
                  <a:cubicBezTo>
                    <a:pt x="4186" y="2309"/>
                    <a:pt x="4437" y="1958"/>
                    <a:pt x="4437" y="1582"/>
                  </a:cubicBezTo>
                  <a:cubicBezTo>
                    <a:pt x="4462" y="1081"/>
                    <a:pt x="4111" y="605"/>
                    <a:pt x="3509" y="304"/>
                  </a:cubicBezTo>
                  <a:cubicBezTo>
                    <a:pt x="3159" y="128"/>
                    <a:pt x="2732" y="28"/>
                    <a:pt x="2306" y="3"/>
                  </a:cubicBezTo>
                  <a:cubicBezTo>
                    <a:pt x="2256" y="1"/>
                    <a:pt x="2206" y="0"/>
                    <a:pt x="2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7478;p61"/>
            <p:cNvSpPr/>
            <p:nvPr/>
          </p:nvSpPr>
          <p:spPr>
            <a:xfrm>
              <a:off x="7347600" y="2623225"/>
              <a:ext cx="95900" cy="60300"/>
            </a:xfrm>
            <a:custGeom>
              <a:avLst/>
              <a:gdLst/>
              <a:ahLst/>
              <a:cxnLst/>
              <a:rect l="l" t="t" r="r" b="b"/>
              <a:pathLst>
                <a:path w="3836" h="2412" extrusionOk="0">
                  <a:moveTo>
                    <a:pt x="2457" y="0"/>
                  </a:moveTo>
                  <a:lnTo>
                    <a:pt x="2457" y="0"/>
                  </a:lnTo>
                  <a:cubicBezTo>
                    <a:pt x="2457" y="0"/>
                    <a:pt x="2056" y="251"/>
                    <a:pt x="1830" y="677"/>
                  </a:cubicBezTo>
                  <a:cubicBezTo>
                    <a:pt x="1630" y="1128"/>
                    <a:pt x="1655" y="1604"/>
                    <a:pt x="1655" y="1604"/>
                  </a:cubicBezTo>
                  <a:cubicBezTo>
                    <a:pt x="1655" y="1604"/>
                    <a:pt x="2056" y="1353"/>
                    <a:pt x="2282" y="902"/>
                  </a:cubicBezTo>
                  <a:cubicBezTo>
                    <a:pt x="2507" y="476"/>
                    <a:pt x="2457" y="0"/>
                    <a:pt x="2457" y="0"/>
                  </a:cubicBezTo>
                  <a:close/>
                  <a:moveTo>
                    <a:pt x="51" y="100"/>
                  </a:moveTo>
                  <a:cubicBezTo>
                    <a:pt x="51" y="100"/>
                    <a:pt x="1" y="577"/>
                    <a:pt x="226" y="1003"/>
                  </a:cubicBezTo>
                  <a:cubicBezTo>
                    <a:pt x="452" y="1454"/>
                    <a:pt x="853" y="1679"/>
                    <a:pt x="853" y="1679"/>
                  </a:cubicBezTo>
                  <a:cubicBezTo>
                    <a:pt x="853" y="1679"/>
                    <a:pt x="903" y="1228"/>
                    <a:pt x="678" y="777"/>
                  </a:cubicBezTo>
                  <a:cubicBezTo>
                    <a:pt x="452" y="351"/>
                    <a:pt x="51" y="100"/>
                    <a:pt x="51" y="100"/>
                  </a:cubicBezTo>
                  <a:close/>
                  <a:moveTo>
                    <a:pt x="3217" y="1874"/>
                  </a:moveTo>
                  <a:cubicBezTo>
                    <a:pt x="3119" y="1874"/>
                    <a:pt x="3014" y="1883"/>
                    <a:pt x="2908" y="1905"/>
                  </a:cubicBezTo>
                  <a:cubicBezTo>
                    <a:pt x="2432" y="1980"/>
                    <a:pt x="2081" y="2306"/>
                    <a:pt x="2081" y="2306"/>
                  </a:cubicBezTo>
                  <a:cubicBezTo>
                    <a:pt x="2081" y="2306"/>
                    <a:pt x="2339" y="2412"/>
                    <a:pt x="2689" y="2412"/>
                  </a:cubicBezTo>
                  <a:cubicBezTo>
                    <a:pt x="2789" y="2412"/>
                    <a:pt x="2897" y="2403"/>
                    <a:pt x="3008" y="2381"/>
                  </a:cubicBezTo>
                  <a:cubicBezTo>
                    <a:pt x="3485" y="2306"/>
                    <a:pt x="3835" y="1980"/>
                    <a:pt x="3835" y="1980"/>
                  </a:cubicBezTo>
                  <a:cubicBezTo>
                    <a:pt x="3835" y="1980"/>
                    <a:pt x="3563" y="1874"/>
                    <a:pt x="3217" y="1874"/>
                  </a:cubicBezTo>
                  <a:close/>
                </a:path>
              </a:pathLst>
            </a:custGeom>
            <a:solidFill>
              <a:srgbClr val="E79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7479;p61"/>
            <p:cNvSpPr/>
            <p:nvPr/>
          </p:nvSpPr>
          <p:spPr>
            <a:xfrm>
              <a:off x="7520550" y="2690875"/>
              <a:ext cx="103400" cy="137250"/>
            </a:xfrm>
            <a:custGeom>
              <a:avLst/>
              <a:gdLst/>
              <a:ahLst/>
              <a:cxnLst/>
              <a:rect l="l" t="t" r="r" b="b"/>
              <a:pathLst>
                <a:path w="4136" h="5490" extrusionOk="0">
                  <a:moveTo>
                    <a:pt x="2055" y="1"/>
                  </a:moveTo>
                  <a:cubicBezTo>
                    <a:pt x="928" y="1"/>
                    <a:pt x="0" y="1229"/>
                    <a:pt x="0" y="2758"/>
                  </a:cubicBezTo>
                  <a:cubicBezTo>
                    <a:pt x="0" y="4262"/>
                    <a:pt x="928" y="5490"/>
                    <a:pt x="2055" y="5490"/>
                  </a:cubicBezTo>
                  <a:cubicBezTo>
                    <a:pt x="3208" y="5490"/>
                    <a:pt x="4136" y="4262"/>
                    <a:pt x="4136" y="2758"/>
                  </a:cubicBezTo>
                  <a:cubicBezTo>
                    <a:pt x="4136" y="1229"/>
                    <a:pt x="3208" y="1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7480;p61"/>
            <p:cNvSpPr/>
            <p:nvPr/>
          </p:nvSpPr>
          <p:spPr>
            <a:xfrm>
              <a:off x="7549375" y="2757300"/>
              <a:ext cx="45750" cy="70825"/>
            </a:xfrm>
            <a:custGeom>
              <a:avLst/>
              <a:gdLst/>
              <a:ahLst/>
              <a:cxnLst/>
              <a:rect l="l" t="t" r="r" b="b"/>
              <a:pathLst>
                <a:path w="1830" h="2833" extrusionOk="0">
                  <a:moveTo>
                    <a:pt x="902" y="1"/>
                  </a:moveTo>
                  <a:cubicBezTo>
                    <a:pt x="401" y="1"/>
                    <a:pt x="0" y="627"/>
                    <a:pt x="0" y="1429"/>
                  </a:cubicBezTo>
                  <a:cubicBezTo>
                    <a:pt x="0" y="2206"/>
                    <a:pt x="401" y="2833"/>
                    <a:pt x="902" y="2833"/>
                  </a:cubicBezTo>
                  <a:cubicBezTo>
                    <a:pt x="1429" y="2833"/>
                    <a:pt x="1830" y="2206"/>
                    <a:pt x="1830" y="1429"/>
                  </a:cubicBezTo>
                  <a:cubicBezTo>
                    <a:pt x="1830" y="627"/>
                    <a:pt x="1429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7481;p61"/>
            <p:cNvSpPr/>
            <p:nvPr/>
          </p:nvSpPr>
          <p:spPr>
            <a:xfrm>
              <a:off x="7520550" y="2779250"/>
              <a:ext cx="60175" cy="57000"/>
            </a:xfrm>
            <a:custGeom>
              <a:avLst/>
              <a:gdLst/>
              <a:ahLst/>
              <a:cxnLst/>
              <a:rect l="l" t="t" r="r" b="b"/>
              <a:pathLst>
                <a:path w="2407" h="2280" extrusionOk="0">
                  <a:moveTo>
                    <a:pt x="719" y="1"/>
                  </a:moveTo>
                  <a:cubicBezTo>
                    <a:pt x="446" y="1"/>
                    <a:pt x="224" y="109"/>
                    <a:pt x="126" y="326"/>
                  </a:cubicBezTo>
                  <a:cubicBezTo>
                    <a:pt x="0" y="526"/>
                    <a:pt x="0" y="802"/>
                    <a:pt x="126" y="1102"/>
                  </a:cubicBezTo>
                  <a:cubicBezTo>
                    <a:pt x="251" y="1428"/>
                    <a:pt x="501" y="1704"/>
                    <a:pt x="777" y="1930"/>
                  </a:cubicBezTo>
                  <a:cubicBezTo>
                    <a:pt x="1003" y="2105"/>
                    <a:pt x="1228" y="2205"/>
                    <a:pt x="1454" y="2255"/>
                  </a:cubicBezTo>
                  <a:cubicBezTo>
                    <a:pt x="1534" y="2271"/>
                    <a:pt x="1613" y="2280"/>
                    <a:pt x="1687" y="2280"/>
                  </a:cubicBezTo>
                  <a:cubicBezTo>
                    <a:pt x="1960" y="2280"/>
                    <a:pt x="2182" y="2171"/>
                    <a:pt x="2281" y="1955"/>
                  </a:cubicBezTo>
                  <a:cubicBezTo>
                    <a:pt x="2406" y="1754"/>
                    <a:pt x="2381" y="1478"/>
                    <a:pt x="2281" y="1178"/>
                  </a:cubicBezTo>
                  <a:cubicBezTo>
                    <a:pt x="2156" y="852"/>
                    <a:pt x="1905" y="551"/>
                    <a:pt x="1629" y="351"/>
                  </a:cubicBezTo>
                  <a:cubicBezTo>
                    <a:pt x="1404" y="175"/>
                    <a:pt x="1178" y="75"/>
                    <a:pt x="953" y="25"/>
                  </a:cubicBezTo>
                  <a:cubicBezTo>
                    <a:pt x="872" y="9"/>
                    <a:pt x="794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7482;p61"/>
            <p:cNvSpPr/>
            <p:nvPr/>
          </p:nvSpPr>
          <p:spPr>
            <a:xfrm>
              <a:off x="7563775" y="2779250"/>
              <a:ext cx="60175" cy="57000"/>
            </a:xfrm>
            <a:custGeom>
              <a:avLst/>
              <a:gdLst/>
              <a:ahLst/>
              <a:cxnLst/>
              <a:rect l="l" t="t" r="r" b="b"/>
              <a:pathLst>
                <a:path w="2407" h="2280" extrusionOk="0">
                  <a:moveTo>
                    <a:pt x="1687" y="1"/>
                  </a:moveTo>
                  <a:cubicBezTo>
                    <a:pt x="1613" y="1"/>
                    <a:pt x="1535" y="9"/>
                    <a:pt x="1454" y="25"/>
                  </a:cubicBezTo>
                  <a:cubicBezTo>
                    <a:pt x="1229" y="75"/>
                    <a:pt x="1003" y="175"/>
                    <a:pt x="777" y="351"/>
                  </a:cubicBezTo>
                  <a:cubicBezTo>
                    <a:pt x="502" y="551"/>
                    <a:pt x="251" y="852"/>
                    <a:pt x="126" y="1178"/>
                  </a:cubicBezTo>
                  <a:cubicBezTo>
                    <a:pt x="26" y="1478"/>
                    <a:pt x="1" y="1754"/>
                    <a:pt x="126" y="1955"/>
                  </a:cubicBezTo>
                  <a:cubicBezTo>
                    <a:pt x="224" y="2171"/>
                    <a:pt x="447" y="2280"/>
                    <a:pt x="720" y="2280"/>
                  </a:cubicBezTo>
                  <a:cubicBezTo>
                    <a:pt x="794" y="2280"/>
                    <a:pt x="872" y="2271"/>
                    <a:pt x="953" y="2255"/>
                  </a:cubicBezTo>
                  <a:cubicBezTo>
                    <a:pt x="1178" y="2205"/>
                    <a:pt x="1404" y="2105"/>
                    <a:pt x="1630" y="1930"/>
                  </a:cubicBezTo>
                  <a:cubicBezTo>
                    <a:pt x="1905" y="1704"/>
                    <a:pt x="2156" y="1428"/>
                    <a:pt x="2281" y="1102"/>
                  </a:cubicBezTo>
                  <a:cubicBezTo>
                    <a:pt x="2407" y="802"/>
                    <a:pt x="2407" y="526"/>
                    <a:pt x="2281" y="326"/>
                  </a:cubicBezTo>
                  <a:cubicBezTo>
                    <a:pt x="2183" y="109"/>
                    <a:pt x="1961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7483;p61"/>
            <p:cNvSpPr/>
            <p:nvPr/>
          </p:nvSpPr>
          <p:spPr>
            <a:xfrm>
              <a:off x="7555000" y="2818700"/>
              <a:ext cx="34500" cy="35125"/>
            </a:xfrm>
            <a:custGeom>
              <a:avLst/>
              <a:gdLst/>
              <a:ahLst/>
              <a:cxnLst/>
              <a:rect l="l" t="t" r="r" b="b"/>
              <a:pathLst>
                <a:path w="1380" h="1405" extrusionOk="0">
                  <a:moveTo>
                    <a:pt x="677" y="1"/>
                  </a:moveTo>
                  <a:cubicBezTo>
                    <a:pt x="301" y="1"/>
                    <a:pt x="1" y="301"/>
                    <a:pt x="1" y="702"/>
                  </a:cubicBezTo>
                  <a:cubicBezTo>
                    <a:pt x="1" y="1078"/>
                    <a:pt x="301" y="1404"/>
                    <a:pt x="677" y="1404"/>
                  </a:cubicBezTo>
                  <a:cubicBezTo>
                    <a:pt x="1078" y="1404"/>
                    <a:pt x="1379" y="1078"/>
                    <a:pt x="1379" y="702"/>
                  </a:cubicBezTo>
                  <a:cubicBezTo>
                    <a:pt x="1379" y="301"/>
                    <a:pt x="1078" y="1"/>
                    <a:pt x="677" y="1"/>
                  </a:cubicBezTo>
                  <a:close/>
                </a:path>
              </a:pathLst>
            </a:custGeom>
            <a:solidFill>
              <a:srgbClr val="173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7484;p61"/>
            <p:cNvSpPr/>
            <p:nvPr/>
          </p:nvSpPr>
          <p:spPr>
            <a:xfrm>
              <a:off x="7571300" y="2812200"/>
              <a:ext cx="122200" cy="89125"/>
            </a:xfrm>
            <a:custGeom>
              <a:avLst/>
              <a:gdLst/>
              <a:ahLst/>
              <a:cxnLst/>
              <a:rect l="l" t="t" r="r" b="b"/>
              <a:pathLst>
                <a:path w="4888" h="3565" extrusionOk="0">
                  <a:moveTo>
                    <a:pt x="2821" y="1"/>
                  </a:moveTo>
                  <a:cubicBezTo>
                    <a:pt x="2517" y="1"/>
                    <a:pt x="2198" y="52"/>
                    <a:pt x="1880" y="160"/>
                  </a:cubicBezTo>
                  <a:cubicBezTo>
                    <a:pt x="702" y="586"/>
                    <a:pt x="0" y="1639"/>
                    <a:pt x="301" y="2516"/>
                  </a:cubicBezTo>
                  <a:cubicBezTo>
                    <a:pt x="538" y="3173"/>
                    <a:pt x="1240" y="3564"/>
                    <a:pt x="2059" y="3564"/>
                  </a:cubicBezTo>
                  <a:cubicBezTo>
                    <a:pt x="2365" y="3564"/>
                    <a:pt x="2687" y="3509"/>
                    <a:pt x="3008" y="3394"/>
                  </a:cubicBezTo>
                  <a:cubicBezTo>
                    <a:pt x="4186" y="2993"/>
                    <a:pt x="4888" y="1915"/>
                    <a:pt x="4587" y="1038"/>
                  </a:cubicBezTo>
                  <a:cubicBezTo>
                    <a:pt x="4349" y="379"/>
                    <a:pt x="3643" y="1"/>
                    <a:pt x="2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7485;p61"/>
            <p:cNvSpPr/>
            <p:nvPr/>
          </p:nvSpPr>
          <p:spPr>
            <a:xfrm>
              <a:off x="7575675" y="2845525"/>
              <a:ext cx="61425" cy="40375"/>
            </a:xfrm>
            <a:custGeom>
              <a:avLst/>
              <a:gdLst/>
              <a:ahLst/>
              <a:cxnLst/>
              <a:rect l="l" t="t" r="r" b="b"/>
              <a:pathLst>
                <a:path w="2457" h="1615" extrusionOk="0">
                  <a:moveTo>
                    <a:pt x="1541" y="0"/>
                  </a:moveTo>
                  <a:cubicBezTo>
                    <a:pt x="1362" y="0"/>
                    <a:pt x="1169" y="34"/>
                    <a:pt x="978" y="106"/>
                  </a:cubicBezTo>
                  <a:cubicBezTo>
                    <a:pt x="377" y="306"/>
                    <a:pt x="1" y="807"/>
                    <a:pt x="126" y="1183"/>
                  </a:cubicBezTo>
                  <a:cubicBezTo>
                    <a:pt x="229" y="1457"/>
                    <a:pt x="542" y="1614"/>
                    <a:pt x="922" y="1614"/>
                  </a:cubicBezTo>
                  <a:cubicBezTo>
                    <a:pt x="1098" y="1614"/>
                    <a:pt x="1289" y="1581"/>
                    <a:pt x="1479" y="1509"/>
                  </a:cubicBezTo>
                  <a:cubicBezTo>
                    <a:pt x="2081" y="1309"/>
                    <a:pt x="2457" y="807"/>
                    <a:pt x="2332" y="431"/>
                  </a:cubicBezTo>
                  <a:cubicBezTo>
                    <a:pt x="2246" y="157"/>
                    <a:pt x="1926" y="0"/>
                    <a:pt x="1541" y="0"/>
                  </a:cubicBezTo>
                  <a:close/>
                </a:path>
              </a:pathLst>
            </a:custGeom>
            <a:solidFill>
              <a:srgbClr val="173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7486;p61"/>
            <p:cNvSpPr/>
            <p:nvPr/>
          </p:nvSpPr>
          <p:spPr>
            <a:xfrm>
              <a:off x="7568150" y="2826100"/>
              <a:ext cx="41400" cy="53525"/>
            </a:xfrm>
            <a:custGeom>
              <a:avLst/>
              <a:gdLst/>
              <a:ahLst/>
              <a:cxnLst/>
              <a:rect l="l" t="t" r="r" b="b"/>
              <a:pathLst>
                <a:path w="1656" h="2141" extrusionOk="0">
                  <a:moveTo>
                    <a:pt x="1104" y="1"/>
                  </a:moveTo>
                  <a:cubicBezTo>
                    <a:pt x="928" y="1"/>
                    <a:pt x="750" y="77"/>
                    <a:pt x="552" y="231"/>
                  </a:cubicBezTo>
                  <a:cubicBezTo>
                    <a:pt x="352" y="406"/>
                    <a:pt x="201" y="682"/>
                    <a:pt x="101" y="958"/>
                  </a:cubicBezTo>
                  <a:cubicBezTo>
                    <a:pt x="26" y="1183"/>
                    <a:pt x="1" y="1384"/>
                    <a:pt x="26" y="1584"/>
                  </a:cubicBezTo>
                  <a:cubicBezTo>
                    <a:pt x="76" y="1885"/>
                    <a:pt x="252" y="2111"/>
                    <a:pt x="477" y="2136"/>
                  </a:cubicBezTo>
                  <a:cubicBezTo>
                    <a:pt x="502" y="2139"/>
                    <a:pt x="528" y="2140"/>
                    <a:pt x="553" y="2140"/>
                  </a:cubicBezTo>
                  <a:cubicBezTo>
                    <a:pt x="734" y="2140"/>
                    <a:pt x="928" y="2064"/>
                    <a:pt x="1104" y="1910"/>
                  </a:cubicBezTo>
                  <a:cubicBezTo>
                    <a:pt x="1304" y="1735"/>
                    <a:pt x="1480" y="1484"/>
                    <a:pt x="1555" y="1183"/>
                  </a:cubicBezTo>
                  <a:cubicBezTo>
                    <a:pt x="1630" y="983"/>
                    <a:pt x="1655" y="757"/>
                    <a:pt x="1630" y="582"/>
                  </a:cubicBezTo>
                  <a:cubicBezTo>
                    <a:pt x="1605" y="256"/>
                    <a:pt x="1430" y="30"/>
                    <a:pt x="1179" y="5"/>
                  </a:cubicBezTo>
                  <a:cubicBezTo>
                    <a:pt x="1154" y="2"/>
                    <a:pt x="1129" y="1"/>
                    <a:pt x="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7487;p61"/>
            <p:cNvSpPr/>
            <p:nvPr/>
          </p:nvSpPr>
          <p:spPr>
            <a:xfrm>
              <a:off x="7573175" y="2866200"/>
              <a:ext cx="55175" cy="41000"/>
            </a:xfrm>
            <a:custGeom>
              <a:avLst/>
              <a:gdLst/>
              <a:ahLst/>
              <a:cxnLst/>
              <a:rect l="l" t="t" r="r" b="b"/>
              <a:pathLst>
                <a:path w="2207" h="1640" extrusionOk="0">
                  <a:moveTo>
                    <a:pt x="683" y="1"/>
                  </a:moveTo>
                  <a:cubicBezTo>
                    <a:pt x="471" y="1"/>
                    <a:pt x="285" y="75"/>
                    <a:pt x="176" y="206"/>
                  </a:cubicBezTo>
                  <a:cubicBezTo>
                    <a:pt x="0" y="381"/>
                    <a:pt x="0" y="657"/>
                    <a:pt x="176" y="933"/>
                  </a:cubicBezTo>
                  <a:cubicBezTo>
                    <a:pt x="251" y="1083"/>
                    <a:pt x="401" y="1234"/>
                    <a:pt x="602" y="1359"/>
                  </a:cubicBezTo>
                  <a:cubicBezTo>
                    <a:pt x="853" y="1534"/>
                    <a:pt x="1153" y="1635"/>
                    <a:pt x="1429" y="1635"/>
                  </a:cubicBezTo>
                  <a:cubicBezTo>
                    <a:pt x="1461" y="1638"/>
                    <a:pt x="1492" y="1639"/>
                    <a:pt x="1523" y="1639"/>
                  </a:cubicBezTo>
                  <a:cubicBezTo>
                    <a:pt x="1735" y="1639"/>
                    <a:pt x="1921" y="1565"/>
                    <a:pt x="2031" y="1434"/>
                  </a:cubicBezTo>
                  <a:cubicBezTo>
                    <a:pt x="2206" y="1259"/>
                    <a:pt x="2206" y="983"/>
                    <a:pt x="2031" y="707"/>
                  </a:cubicBezTo>
                  <a:cubicBezTo>
                    <a:pt x="1930" y="557"/>
                    <a:pt x="1805" y="406"/>
                    <a:pt x="1605" y="281"/>
                  </a:cubicBezTo>
                  <a:cubicBezTo>
                    <a:pt x="1354" y="106"/>
                    <a:pt x="1053" y="5"/>
                    <a:pt x="777" y="5"/>
                  </a:cubicBezTo>
                  <a:cubicBezTo>
                    <a:pt x="746" y="2"/>
                    <a:pt x="714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7488;p61"/>
            <p:cNvSpPr/>
            <p:nvPr/>
          </p:nvSpPr>
          <p:spPr>
            <a:xfrm>
              <a:off x="7556250" y="2863050"/>
              <a:ext cx="32625" cy="29125"/>
            </a:xfrm>
            <a:custGeom>
              <a:avLst/>
              <a:gdLst/>
              <a:ahLst/>
              <a:cxnLst/>
              <a:rect l="l" t="t" r="r" b="b"/>
              <a:pathLst>
                <a:path w="1305" h="1165" extrusionOk="0">
                  <a:moveTo>
                    <a:pt x="666" y="0"/>
                  </a:moveTo>
                  <a:cubicBezTo>
                    <a:pt x="604" y="0"/>
                    <a:pt x="540" y="10"/>
                    <a:pt x="477" y="31"/>
                  </a:cubicBezTo>
                  <a:cubicBezTo>
                    <a:pt x="176" y="131"/>
                    <a:pt x="1" y="457"/>
                    <a:pt x="126" y="758"/>
                  </a:cubicBezTo>
                  <a:cubicBezTo>
                    <a:pt x="206" y="1017"/>
                    <a:pt x="427" y="1165"/>
                    <a:pt x="666" y="1165"/>
                  </a:cubicBezTo>
                  <a:cubicBezTo>
                    <a:pt x="728" y="1165"/>
                    <a:pt x="791" y="1155"/>
                    <a:pt x="853" y="1134"/>
                  </a:cubicBezTo>
                  <a:cubicBezTo>
                    <a:pt x="1154" y="1009"/>
                    <a:pt x="1304" y="683"/>
                    <a:pt x="1204" y="382"/>
                  </a:cubicBezTo>
                  <a:cubicBezTo>
                    <a:pt x="1124" y="144"/>
                    <a:pt x="904" y="0"/>
                    <a:pt x="666" y="0"/>
                  </a:cubicBezTo>
                  <a:close/>
                </a:path>
              </a:pathLst>
            </a:custGeom>
            <a:solidFill>
              <a:srgbClr val="173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7489;p61"/>
            <p:cNvSpPr/>
            <p:nvPr/>
          </p:nvSpPr>
          <p:spPr>
            <a:xfrm>
              <a:off x="8383950" y="2665275"/>
              <a:ext cx="143525" cy="117350"/>
            </a:xfrm>
            <a:custGeom>
              <a:avLst/>
              <a:gdLst/>
              <a:ahLst/>
              <a:cxnLst/>
              <a:rect l="l" t="t" r="r" b="b"/>
              <a:pathLst>
                <a:path w="5741" h="4694" extrusionOk="0">
                  <a:moveTo>
                    <a:pt x="3522" y="0"/>
                  </a:moveTo>
                  <a:cubicBezTo>
                    <a:pt x="2899" y="0"/>
                    <a:pt x="2210" y="232"/>
                    <a:pt x="1605" y="699"/>
                  </a:cubicBezTo>
                  <a:cubicBezTo>
                    <a:pt x="402" y="1626"/>
                    <a:pt x="1" y="3105"/>
                    <a:pt x="702" y="4007"/>
                  </a:cubicBezTo>
                  <a:cubicBezTo>
                    <a:pt x="1039" y="4468"/>
                    <a:pt x="1591" y="4693"/>
                    <a:pt x="2209" y="4693"/>
                  </a:cubicBezTo>
                  <a:cubicBezTo>
                    <a:pt x="2836" y="4693"/>
                    <a:pt x="3530" y="4462"/>
                    <a:pt x="4136" y="4007"/>
                  </a:cubicBezTo>
                  <a:cubicBezTo>
                    <a:pt x="5339" y="3080"/>
                    <a:pt x="5740" y="1601"/>
                    <a:pt x="5038" y="674"/>
                  </a:cubicBezTo>
                  <a:cubicBezTo>
                    <a:pt x="4690" y="226"/>
                    <a:pt x="4137" y="0"/>
                    <a:pt x="3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7490;p61"/>
            <p:cNvSpPr/>
            <p:nvPr/>
          </p:nvSpPr>
          <p:spPr>
            <a:xfrm>
              <a:off x="8393350" y="2716100"/>
              <a:ext cx="71450" cy="56100"/>
            </a:xfrm>
            <a:custGeom>
              <a:avLst/>
              <a:gdLst/>
              <a:ahLst/>
              <a:cxnLst/>
              <a:rect l="l" t="t" r="r" b="b"/>
              <a:pathLst>
                <a:path w="2858" h="2244" extrusionOk="0">
                  <a:moveTo>
                    <a:pt x="1929" y="0"/>
                  </a:moveTo>
                  <a:cubicBezTo>
                    <a:pt x="1605" y="0"/>
                    <a:pt x="1222" y="133"/>
                    <a:pt x="878" y="395"/>
                  </a:cubicBezTo>
                  <a:cubicBezTo>
                    <a:pt x="276" y="872"/>
                    <a:pt x="1" y="1573"/>
                    <a:pt x="326" y="1974"/>
                  </a:cubicBezTo>
                  <a:cubicBezTo>
                    <a:pt x="462" y="2155"/>
                    <a:pt x="689" y="2244"/>
                    <a:pt x="952" y="2244"/>
                  </a:cubicBezTo>
                  <a:cubicBezTo>
                    <a:pt x="1274" y="2244"/>
                    <a:pt x="1650" y="2111"/>
                    <a:pt x="1981" y="1849"/>
                  </a:cubicBezTo>
                  <a:cubicBezTo>
                    <a:pt x="2607" y="1373"/>
                    <a:pt x="2858" y="671"/>
                    <a:pt x="2557" y="270"/>
                  </a:cubicBezTo>
                  <a:cubicBezTo>
                    <a:pt x="2422" y="90"/>
                    <a:pt x="2195" y="0"/>
                    <a:pt x="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7491;p61"/>
            <p:cNvSpPr/>
            <p:nvPr/>
          </p:nvSpPr>
          <p:spPr>
            <a:xfrm>
              <a:off x="8382075" y="2701950"/>
              <a:ext cx="44500" cy="68125"/>
            </a:xfrm>
            <a:custGeom>
              <a:avLst/>
              <a:gdLst/>
              <a:ahLst/>
              <a:cxnLst/>
              <a:rect l="l" t="t" r="r" b="b"/>
              <a:pathLst>
                <a:path w="1780" h="2725" extrusionOk="0">
                  <a:moveTo>
                    <a:pt x="978" y="1"/>
                  </a:moveTo>
                  <a:cubicBezTo>
                    <a:pt x="945" y="1"/>
                    <a:pt x="912" y="3"/>
                    <a:pt x="878" y="9"/>
                  </a:cubicBezTo>
                  <a:cubicBezTo>
                    <a:pt x="652" y="34"/>
                    <a:pt x="427" y="209"/>
                    <a:pt x="276" y="485"/>
                  </a:cubicBezTo>
                  <a:cubicBezTo>
                    <a:pt x="101" y="786"/>
                    <a:pt x="1" y="1137"/>
                    <a:pt x="1" y="1513"/>
                  </a:cubicBezTo>
                  <a:cubicBezTo>
                    <a:pt x="1" y="1788"/>
                    <a:pt x="51" y="2039"/>
                    <a:pt x="151" y="2240"/>
                  </a:cubicBezTo>
                  <a:cubicBezTo>
                    <a:pt x="307" y="2551"/>
                    <a:pt x="541" y="2724"/>
                    <a:pt x="802" y="2724"/>
                  </a:cubicBezTo>
                  <a:cubicBezTo>
                    <a:pt x="835" y="2724"/>
                    <a:pt x="869" y="2721"/>
                    <a:pt x="903" y="2716"/>
                  </a:cubicBezTo>
                  <a:cubicBezTo>
                    <a:pt x="1128" y="2691"/>
                    <a:pt x="1354" y="2515"/>
                    <a:pt x="1504" y="2240"/>
                  </a:cubicBezTo>
                  <a:cubicBezTo>
                    <a:pt x="1680" y="1939"/>
                    <a:pt x="1780" y="1588"/>
                    <a:pt x="1780" y="1212"/>
                  </a:cubicBezTo>
                  <a:cubicBezTo>
                    <a:pt x="1780" y="936"/>
                    <a:pt x="1730" y="686"/>
                    <a:pt x="1630" y="485"/>
                  </a:cubicBezTo>
                  <a:cubicBezTo>
                    <a:pt x="1474" y="174"/>
                    <a:pt x="123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7492;p61"/>
            <p:cNvSpPr/>
            <p:nvPr/>
          </p:nvSpPr>
          <p:spPr>
            <a:xfrm>
              <a:off x="8394600" y="2747900"/>
              <a:ext cx="72100" cy="44850"/>
            </a:xfrm>
            <a:custGeom>
              <a:avLst/>
              <a:gdLst/>
              <a:ahLst/>
              <a:cxnLst/>
              <a:rect l="l" t="t" r="r" b="b"/>
              <a:pathLst>
                <a:path w="2884" h="1794" extrusionOk="0">
                  <a:moveTo>
                    <a:pt x="1276" y="1"/>
                  </a:moveTo>
                  <a:cubicBezTo>
                    <a:pt x="1097" y="1"/>
                    <a:pt x="928" y="26"/>
                    <a:pt x="778" y="76"/>
                  </a:cubicBezTo>
                  <a:cubicBezTo>
                    <a:pt x="452" y="151"/>
                    <a:pt x="226" y="326"/>
                    <a:pt x="126" y="527"/>
                  </a:cubicBezTo>
                  <a:cubicBezTo>
                    <a:pt x="1" y="803"/>
                    <a:pt x="101" y="1128"/>
                    <a:pt x="402" y="1379"/>
                  </a:cubicBezTo>
                  <a:cubicBezTo>
                    <a:pt x="577" y="1529"/>
                    <a:pt x="803" y="1655"/>
                    <a:pt x="1053" y="1705"/>
                  </a:cubicBezTo>
                  <a:cubicBezTo>
                    <a:pt x="1265" y="1761"/>
                    <a:pt x="1468" y="1794"/>
                    <a:pt x="1663" y="1794"/>
                  </a:cubicBezTo>
                  <a:cubicBezTo>
                    <a:pt x="1816" y="1794"/>
                    <a:pt x="1963" y="1774"/>
                    <a:pt x="2106" y="1730"/>
                  </a:cubicBezTo>
                  <a:cubicBezTo>
                    <a:pt x="2432" y="1655"/>
                    <a:pt x="2657" y="1479"/>
                    <a:pt x="2758" y="1254"/>
                  </a:cubicBezTo>
                  <a:cubicBezTo>
                    <a:pt x="2883" y="978"/>
                    <a:pt x="2783" y="677"/>
                    <a:pt x="2482" y="427"/>
                  </a:cubicBezTo>
                  <a:cubicBezTo>
                    <a:pt x="2307" y="276"/>
                    <a:pt x="2081" y="151"/>
                    <a:pt x="1830" y="76"/>
                  </a:cubicBezTo>
                  <a:cubicBezTo>
                    <a:pt x="1642" y="26"/>
                    <a:pt x="1454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7493;p61"/>
            <p:cNvSpPr/>
            <p:nvPr/>
          </p:nvSpPr>
          <p:spPr>
            <a:xfrm>
              <a:off x="8375175" y="2752900"/>
              <a:ext cx="39500" cy="35150"/>
            </a:xfrm>
            <a:custGeom>
              <a:avLst/>
              <a:gdLst/>
              <a:ahLst/>
              <a:cxnLst/>
              <a:rect l="l" t="t" r="r" b="b"/>
              <a:pathLst>
                <a:path w="1580" h="1406" extrusionOk="0">
                  <a:moveTo>
                    <a:pt x="785" y="1"/>
                  </a:moveTo>
                  <a:cubicBezTo>
                    <a:pt x="636" y="1"/>
                    <a:pt x="486" y="49"/>
                    <a:pt x="352" y="151"/>
                  </a:cubicBezTo>
                  <a:cubicBezTo>
                    <a:pt x="51" y="377"/>
                    <a:pt x="1" y="828"/>
                    <a:pt x="226" y="1129"/>
                  </a:cubicBezTo>
                  <a:cubicBezTo>
                    <a:pt x="374" y="1306"/>
                    <a:pt x="583" y="1405"/>
                    <a:pt x="791" y="1405"/>
                  </a:cubicBezTo>
                  <a:cubicBezTo>
                    <a:pt x="936" y="1405"/>
                    <a:pt x="1080" y="1357"/>
                    <a:pt x="1204" y="1254"/>
                  </a:cubicBezTo>
                  <a:cubicBezTo>
                    <a:pt x="1530" y="1029"/>
                    <a:pt x="1580" y="578"/>
                    <a:pt x="1354" y="277"/>
                  </a:cubicBezTo>
                  <a:cubicBezTo>
                    <a:pt x="1207" y="99"/>
                    <a:pt x="998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7494;p61"/>
            <p:cNvSpPr/>
            <p:nvPr/>
          </p:nvSpPr>
          <p:spPr>
            <a:xfrm>
              <a:off x="8326950" y="2825350"/>
              <a:ext cx="120325" cy="94525"/>
            </a:xfrm>
            <a:custGeom>
              <a:avLst/>
              <a:gdLst/>
              <a:ahLst/>
              <a:cxnLst/>
              <a:rect l="l" t="t" r="r" b="b"/>
              <a:pathLst>
                <a:path w="4813" h="3781" extrusionOk="0">
                  <a:moveTo>
                    <a:pt x="1863" y="0"/>
                  </a:moveTo>
                  <a:cubicBezTo>
                    <a:pt x="1295" y="0"/>
                    <a:pt x="787" y="215"/>
                    <a:pt x="501" y="637"/>
                  </a:cubicBezTo>
                  <a:cubicBezTo>
                    <a:pt x="0" y="1439"/>
                    <a:pt x="426" y="2642"/>
                    <a:pt x="1454" y="3319"/>
                  </a:cubicBezTo>
                  <a:cubicBezTo>
                    <a:pt x="1935" y="3628"/>
                    <a:pt x="2463" y="3780"/>
                    <a:pt x="2942" y="3780"/>
                  </a:cubicBezTo>
                  <a:cubicBezTo>
                    <a:pt x="3512" y="3780"/>
                    <a:pt x="4014" y="3565"/>
                    <a:pt x="4286" y="3143"/>
                  </a:cubicBezTo>
                  <a:cubicBezTo>
                    <a:pt x="4812" y="2341"/>
                    <a:pt x="4386" y="1138"/>
                    <a:pt x="3333" y="461"/>
                  </a:cubicBezTo>
                  <a:cubicBezTo>
                    <a:pt x="2864" y="152"/>
                    <a:pt x="2342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7495;p61"/>
            <p:cNvSpPr/>
            <p:nvPr/>
          </p:nvSpPr>
          <p:spPr>
            <a:xfrm>
              <a:off x="8333825" y="2835225"/>
              <a:ext cx="60175" cy="44675"/>
            </a:xfrm>
            <a:custGeom>
              <a:avLst/>
              <a:gdLst/>
              <a:ahLst/>
              <a:cxnLst/>
              <a:rect l="l" t="t" r="r" b="b"/>
              <a:pathLst>
                <a:path w="2407" h="1787" extrusionOk="0">
                  <a:moveTo>
                    <a:pt x="801" y="1"/>
                  </a:moveTo>
                  <a:cubicBezTo>
                    <a:pt x="557" y="1"/>
                    <a:pt x="349" y="82"/>
                    <a:pt x="226" y="242"/>
                  </a:cubicBezTo>
                  <a:cubicBezTo>
                    <a:pt x="1" y="593"/>
                    <a:pt x="251" y="1169"/>
                    <a:pt x="803" y="1520"/>
                  </a:cubicBezTo>
                  <a:cubicBezTo>
                    <a:pt x="1071" y="1699"/>
                    <a:pt x="1365" y="1787"/>
                    <a:pt x="1619" y="1787"/>
                  </a:cubicBezTo>
                  <a:cubicBezTo>
                    <a:pt x="1863" y="1787"/>
                    <a:pt x="2070" y="1705"/>
                    <a:pt x="2181" y="1545"/>
                  </a:cubicBezTo>
                  <a:cubicBezTo>
                    <a:pt x="2407" y="1194"/>
                    <a:pt x="2156" y="618"/>
                    <a:pt x="1630" y="267"/>
                  </a:cubicBezTo>
                  <a:cubicBezTo>
                    <a:pt x="1349" y="88"/>
                    <a:pt x="1055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7496;p61"/>
            <p:cNvSpPr/>
            <p:nvPr/>
          </p:nvSpPr>
          <p:spPr>
            <a:xfrm>
              <a:off x="8334450" y="2816975"/>
              <a:ext cx="58925" cy="37475"/>
            </a:xfrm>
            <a:custGeom>
              <a:avLst/>
              <a:gdLst/>
              <a:ahLst/>
              <a:cxnLst/>
              <a:rect l="l" t="t" r="r" b="b"/>
              <a:pathLst>
                <a:path w="2357" h="1499" extrusionOk="0">
                  <a:moveTo>
                    <a:pt x="1344" y="1"/>
                  </a:moveTo>
                  <a:cubicBezTo>
                    <a:pt x="1167" y="1"/>
                    <a:pt x="985" y="34"/>
                    <a:pt x="803" y="95"/>
                  </a:cubicBezTo>
                  <a:cubicBezTo>
                    <a:pt x="602" y="170"/>
                    <a:pt x="427" y="295"/>
                    <a:pt x="276" y="421"/>
                  </a:cubicBezTo>
                  <a:cubicBezTo>
                    <a:pt x="51" y="646"/>
                    <a:pt x="1" y="922"/>
                    <a:pt x="101" y="1122"/>
                  </a:cubicBezTo>
                  <a:cubicBezTo>
                    <a:pt x="201" y="1298"/>
                    <a:pt x="402" y="1423"/>
                    <a:pt x="652" y="1473"/>
                  </a:cubicBezTo>
                  <a:cubicBezTo>
                    <a:pt x="744" y="1490"/>
                    <a:pt x="842" y="1498"/>
                    <a:pt x="941" y="1498"/>
                  </a:cubicBezTo>
                  <a:cubicBezTo>
                    <a:pt x="1140" y="1498"/>
                    <a:pt x="1346" y="1465"/>
                    <a:pt x="1530" y="1398"/>
                  </a:cubicBezTo>
                  <a:cubicBezTo>
                    <a:pt x="1730" y="1323"/>
                    <a:pt x="1906" y="1223"/>
                    <a:pt x="2056" y="1097"/>
                  </a:cubicBezTo>
                  <a:cubicBezTo>
                    <a:pt x="2281" y="872"/>
                    <a:pt x="2357" y="596"/>
                    <a:pt x="2231" y="370"/>
                  </a:cubicBezTo>
                  <a:cubicBezTo>
                    <a:pt x="2131" y="220"/>
                    <a:pt x="1931" y="95"/>
                    <a:pt x="1680" y="45"/>
                  </a:cubicBezTo>
                  <a:cubicBezTo>
                    <a:pt x="1571" y="15"/>
                    <a:pt x="1459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7497;p61"/>
            <p:cNvSpPr/>
            <p:nvPr/>
          </p:nvSpPr>
          <p:spPr>
            <a:xfrm>
              <a:off x="8325050" y="2837450"/>
              <a:ext cx="37625" cy="56525"/>
            </a:xfrm>
            <a:custGeom>
              <a:avLst/>
              <a:gdLst/>
              <a:ahLst/>
              <a:cxnLst/>
              <a:rect l="l" t="t" r="r" b="b"/>
              <a:pathLst>
                <a:path w="1505" h="2261" extrusionOk="0">
                  <a:moveTo>
                    <a:pt x="631" y="0"/>
                  </a:moveTo>
                  <a:cubicBezTo>
                    <a:pt x="402" y="0"/>
                    <a:pt x="218" y="172"/>
                    <a:pt x="101" y="454"/>
                  </a:cubicBezTo>
                  <a:cubicBezTo>
                    <a:pt x="26" y="629"/>
                    <a:pt x="1" y="830"/>
                    <a:pt x="26" y="1055"/>
                  </a:cubicBezTo>
                  <a:cubicBezTo>
                    <a:pt x="51" y="1356"/>
                    <a:pt x="151" y="1657"/>
                    <a:pt x="302" y="1882"/>
                  </a:cubicBezTo>
                  <a:cubicBezTo>
                    <a:pt x="452" y="2108"/>
                    <a:pt x="652" y="2233"/>
                    <a:pt x="828" y="2258"/>
                  </a:cubicBezTo>
                  <a:cubicBezTo>
                    <a:pt x="844" y="2260"/>
                    <a:pt x="860" y="2261"/>
                    <a:pt x="875" y="2261"/>
                  </a:cubicBezTo>
                  <a:cubicBezTo>
                    <a:pt x="1107" y="2261"/>
                    <a:pt x="1312" y="2089"/>
                    <a:pt x="1429" y="1807"/>
                  </a:cubicBezTo>
                  <a:cubicBezTo>
                    <a:pt x="1480" y="1632"/>
                    <a:pt x="1505" y="1431"/>
                    <a:pt x="1505" y="1206"/>
                  </a:cubicBezTo>
                  <a:cubicBezTo>
                    <a:pt x="1480" y="905"/>
                    <a:pt x="1379" y="604"/>
                    <a:pt x="1229" y="378"/>
                  </a:cubicBezTo>
                  <a:cubicBezTo>
                    <a:pt x="1079" y="153"/>
                    <a:pt x="878" y="28"/>
                    <a:pt x="678" y="3"/>
                  </a:cubicBezTo>
                  <a:cubicBezTo>
                    <a:pt x="662" y="1"/>
                    <a:pt x="646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7498;p61"/>
            <p:cNvSpPr/>
            <p:nvPr/>
          </p:nvSpPr>
          <p:spPr>
            <a:xfrm>
              <a:off x="8317550" y="2823225"/>
              <a:ext cx="33225" cy="29200"/>
            </a:xfrm>
            <a:custGeom>
              <a:avLst/>
              <a:gdLst/>
              <a:ahLst/>
              <a:cxnLst/>
              <a:rect l="l" t="t" r="r" b="b"/>
              <a:pathLst>
                <a:path w="1329" h="1168" extrusionOk="0">
                  <a:moveTo>
                    <a:pt x="670" y="1"/>
                  </a:moveTo>
                  <a:cubicBezTo>
                    <a:pt x="480" y="1"/>
                    <a:pt x="287" y="95"/>
                    <a:pt x="176" y="271"/>
                  </a:cubicBezTo>
                  <a:cubicBezTo>
                    <a:pt x="0" y="546"/>
                    <a:pt x="75" y="897"/>
                    <a:pt x="351" y="1073"/>
                  </a:cubicBezTo>
                  <a:cubicBezTo>
                    <a:pt x="451" y="1137"/>
                    <a:pt x="561" y="1167"/>
                    <a:pt x="669" y="1167"/>
                  </a:cubicBezTo>
                  <a:cubicBezTo>
                    <a:pt x="858" y="1167"/>
                    <a:pt x="1041" y="1073"/>
                    <a:pt x="1153" y="897"/>
                  </a:cubicBezTo>
                  <a:cubicBezTo>
                    <a:pt x="1328" y="647"/>
                    <a:pt x="1253" y="271"/>
                    <a:pt x="978" y="95"/>
                  </a:cubicBezTo>
                  <a:cubicBezTo>
                    <a:pt x="887" y="32"/>
                    <a:pt x="779" y="1"/>
                    <a:pt x="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7499;p61"/>
            <p:cNvSpPr/>
            <p:nvPr/>
          </p:nvSpPr>
          <p:spPr>
            <a:xfrm>
              <a:off x="8245475" y="3431275"/>
              <a:ext cx="112825" cy="100700"/>
            </a:xfrm>
            <a:custGeom>
              <a:avLst/>
              <a:gdLst/>
              <a:ahLst/>
              <a:cxnLst/>
              <a:rect l="l" t="t" r="r" b="b"/>
              <a:pathLst>
                <a:path w="4513" h="4028" extrusionOk="0">
                  <a:moveTo>
                    <a:pt x="1702" y="1"/>
                  </a:moveTo>
                  <a:cubicBezTo>
                    <a:pt x="1309" y="1"/>
                    <a:pt x="947" y="125"/>
                    <a:pt x="678" y="385"/>
                  </a:cubicBezTo>
                  <a:cubicBezTo>
                    <a:pt x="1" y="1062"/>
                    <a:pt x="151" y="2315"/>
                    <a:pt x="1028" y="3217"/>
                  </a:cubicBezTo>
                  <a:cubicBezTo>
                    <a:pt x="1556" y="3745"/>
                    <a:pt x="2219" y="4027"/>
                    <a:pt x="2811" y="4027"/>
                  </a:cubicBezTo>
                  <a:cubicBezTo>
                    <a:pt x="3204" y="4027"/>
                    <a:pt x="3566" y="3903"/>
                    <a:pt x="3835" y="3643"/>
                  </a:cubicBezTo>
                  <a:cubicBezTo>
                    <a:pt x="4512" y="2966"/>
                    <a:pt x="4362" y="1713"/>
                    <a:pt x="3485" y="811"/>
                  </a:cubicBezTo>
                  <a:cubicBezTo>
                    <a:pt x="2957" y="284"/>
                    <a:pt x="2294" y="1"/>
                    <a:pt x="1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7500;p61"/>
            <p:cNvSpPr/>
            <p:nvPr/>
          </p:nvSpPr>
          <p:spPr>
            <a:xfrm>
              <a:off x="8254875" y="3437275"/>
              <a:ext cx="55800" cy="49525"/>
            </a:xfrm>
            <a:custGeom>
              <a:avLst/>
              <a:gdLst/>
              <a:ahLst/>
              <a:cxnLst/>
              <a:rect l="l" t="t" r="r" b="b"/>
              <a:pathLst>
                <a:path w="2232" h="1981" extrusionOk="0">
                  <a:moveTo>
                    <a:pt x="711" y="1"/>
                  </a:moveTo>
                  <a:cubicBezTo>
                    <a:pt x="550" y="1"/>
                    <a:pt x="407" y="48"/>
                    <a:pt x="302" y="145"/>
                  </a:cubicBezTo>
                  <a:cubicBezTo>
                    <a:pt x="1" y="446"/>
                    <a:pt x="126" y="1047"/>
                    <a:pt x="577" y="1523"/>
                  </a:cubicBezTo>
                  <a:cubicBezTo>
                    <a:pt x="869" y="1815"/>
                    <a:pt x="1223" y="1981"/>
                    <a:pt x="1518" y="1981"/>
                  </a:cubicBezTo>
                  <a:cubicBezTo>
                    <a:pt x="1680" y="1981"/>
                    <a:pt x="1824" y="1931"/>
                    <a:pt x="1931" y="1824"/>
                  </a:cubicBezTo>
                  <a:cubicBezTo>
                    <a:pt x="2231" y="1549"/>
                    <a:pt x="2106" y="922"/>
                    <a:pt x="1655" y="471"/>
                  </a:cubicBezTo>
                  <a:cubicBezTo>
                    <a:pt x="1362" y="162"/>
                    <a:pt x="1007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7501;p61"/>
            <p:cNvSpPr/>
            <p:nvPr/>
          </p:nvSpPr>
          <p:spPr>
            <a:xfrm>
              <a:off x="8257400" y="3422500"/>
              <a:ext cx="59550" cy="36450"/>
            </a:xfrm>
            <a:custGeom>
              <a:avLst/>
              <a:gdLst/>
              <a:ahLst/>
              <a:cxnLst/>
              <a:rect l="l" t="t" r="r" b="b"/>
              <a:pathLst>
                <a:path w="2382" h="1458" extrusionOk="0">
                  <a:moveTo>
                    <a:pt x="1180" y="0"/>
                  </a:moveTo>
                  <a:cubicBezTo>
                    <a:pt x="1113" y="0"/>
                    <a:pt x="1045" y="4"/>
                    <a:pt x="978" y="9"/>
                  </a:cubicBezTo>
                  <a:cubicBezTo>
                    <a:pt x="752" y="34"/>
                    <a:pt x="551" y="109"/>
                    <a:pt x="401" y="210"/>
                  </a:cubicBezTo>
                  <a:cubicBezTo>
                    <a:pt x="125" y="385"/>
                    <a:pt x="0" y="636"/>
                    <a:pt x="75" y="861"/>
                  </a:cubicBezTo>
                  <a:cubicBezTo>
                    <a:pt x="125" y="1062"/>
                    <a:pt x="301" y="1212"/>
                    <a:pt x="526" y="1338"/>
                  </a:cubicBezTo>
                  <a:cubicBezTo>
                    <a:pt x="710" y="1411"/>
                    <a:pt x="934" y="1457"/>
                    <a:pt x="1158" y="1457"/>
                  </a:cubicBezTo>
                  <a:cubicBezTo>
                    <a:pt x="1241" y="1457"/>
                    <a:pt x="1323" y="1451"/>
                    <a:pt x="1404" y="1438"/>
                  </a:cubicBezTo>
                  <a:cubicBezTo>
                    <a:pt x="1604" y="1413"/>
                    <a:pt x="1805" y="1338"/>
                    <a:pt x="1980" y="1237"/>
                  </a:cubicBezTo>
                  <a:cubicBezTo>
                    <a:pt x="2256" y="1062"/>
                    <a:pt x="2381" y="836"/>
                    <a:pt x="2306" y="586"/>
                  </a:cubicBezTo>
                  <a:cubicBezTo>
                    <a:pt x="2256" y="410"/>
                    <a:pt x="2080" y="235"/>
                    <a:pt x="1830" y="135"/>
                  </a:cubicBezTo>
                  <a:cubicBezTo>
                    <a:pt x="1635" y="37"/>
                    <a:pt x="141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7502;p61"/>
            <p:cNvSpPr/>
            <p:nvPr/>
          </p:nvSpPr>
          <p:spPr>
            <a:xfrm>
              <a:off x="8242350" y="3437225"/>
              <a:ext cx="37625" cy="56850"/>
            </a:xfrm>
            <a:custGeom>
              <a:avLst/>
              <a:gdLst/>
              <a:ahLst/>
              <a:cxnLst/>
              <a:rect l="l" t="t" r="r" b="b"/>
              <a:pathLst>
                <a:path w="1505" h="2274" extrusionOk="0">
                  <a:moveTo>
                    <a:pt x="794" y="0"/>
                  </a:moveTo>
                  <a:cubicBezTo>
                    <a:pt x="608" y="0"/>
                    <a:pt x="418" y="121"/>
                    <a:pt x="276" y="322"/>
                  </a:cubicBezTo>
                  <a:cubicBezTo>
                    <a:pt x="151" y="498"/>
                    <a:pt x="101" y="698"/>
                    <a:pt x="51" y="899"/>
                  </a:cubicBezTo>
                  <a:cubicBezTo>
                    <a:pt x="1" y="1200"/>
                    <a:pt x="51" y="1525"/>
                    <a:pt x="151" y="1776"/>
                  </a:cubicBezTo>
                  <a:cubicBezTo>
                    <a:pt x="251" y="2027"/>
                    <a:pt x="402" y="2177"/>
                    <a:pt x="602" y="2252"/>
                  </a:cubicBezTo>
                  <a:cubicBezTo>
                    <a:pt x="646" y="2267"/>
                    <a:pt x="691" y="2274"/>
                    <a:pt x="736" y="2274"/>
                  </a:cubicBezTo>
                  <a:cubicBezTo>
                    <a:pt x="922" y="2274"/>
                    <a:pt x="1112" y="2153"/>
                    <a:pt x="1254" y="1952"/>
                  </a:cubicBezTo>
                  <a:cubicBezTo>
                    <a:pt x="1354" y="1776"/>
                    <a:pt x="1429" y="1576"/>
                    <a:pt x="1479" y="1375"/>
                  </a:cubicBezTo>
                  <a:cubicBezTo>
                    <a:pt x="1504" y="1074"/>
                    <a:pt x="1479" y="749"/>
                    <a:pt x="1379" y="498"/>
                  </a:cubicBezTo>
                  <a:cubicBezTo>
                    <a:pt x="1279" y="247"/>
                    <a:pt x="1103" y="97"/>
                    <a:pt x="928" y="22"/>
                  </a:cubicBezTo>
                  <a:cubicBezTo>
                    <a:pt x="884" y="7"/>
                    <a:pt x="839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7503;p61"/>
            <p:cNvSpPr/>
            <p:nvPr/>
          </p:nvSpPr>
          <p:spPr>
            <a:xfrm>
              <a:off x="8241725" y="3421925"/>
              <a:ext cx="31975" cy="28850"/>
            </a:xfrm>
            <a:custGeom>
              <a:avLst/>
              <a:gdLst/>
              <a:ahLst/>
              <a:cxnLst/>
              <a:rect l="l" t="t" r="r" b="b"/>
              <a:pathLst>
                <a:path w="1279" h="1154" extrusionOk="0">
                  <a:moveTo>
                    <a:pt x="628" y="0"/>
                  </a:moveTo>
                  <a:cubicBezTo>
                    <a:pt x="492" y="0"/>
                    <a:pt x="358" y="51"/>
                    <a:pt x="251" y="158"/>
                  </a:cubicBezTo>
                  <a:cubicBezTo>
                    <a:pt x="26" y="383"/>
                    <a:pt x="0" y="759"/>
                    <a:pt x="226" y="985"/>
                  </a:cubicBezTo>
                  <a:cubicBezTo>
                    <a:pt x="339" y="1097"/>
                    <a:pt x="489" y="1154"/>
                    <a:pt x="640" y="1154"/>
                  </a:cubicBezTo>
                  <a:cubicBezTo>
                    <a:pt x="790" y="1154"/>
                    <a:pt x="940" y="1097"/>
                    <a:pt x="1053" y="985"/>
                  </a:cubicBezTo>
                  <a:cubicBezTo>
                    <a:pt x="1279" y="784"/>
                    <a:pt x="1279" y="408"/>
                    <a:pt x="1053" y="183"/>
                  </a:cubicBezTo>
                  <a:cubicBezTo>
                    <a:pt x="934" y="64"/>
                    <a:pt x="780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7504;p61"/>
            <p:cNvSpPr/>
            <p:nvPr/>
          </p:nvSpPr>
          <p:spPr>
            <a:xfrm>
              <a:off x="8350750" y="3312050"/>
              <a:ext cx="105925" cy="103875"/>
            </a:xfrm>
            <a:custGeom>
              <a:avLst/>
              <a:gdLst/>
              <a:ahLst/>
              <a:cxnLst/>
              <a:rect l="l" t="t" r="r" b="b"/>
              <a:pathLst>
                <a:path w="4237" h="4155" extrusionOk="0">
                  <a:moveTo>
                    <a:pt x="2629" y="0"/>
                  </a:moveTo>
                  <a:cubicBezTo>
                    <a:pt x="1981" y="0"/>
                    <a:pt x="1259" y="368"/>
                    <a:pt x="752" y="1044"/>
                  </a:cubicBezTo>
                  <a:cubicBezTo>
                    <a:pt x="0" y="2046"/>
                    <a:pt x="0" y="3299"/>
                    <a:pt x="752" y="3876"/>
                  </a:cubicBezTo>
                  <a:cubicBezTo>
                    <a:pt x="999" y="4065"/>
                    <a:pt x="1297" y="4154"/>
                    <a:pt x="1613" y="4154"/>
                  </a:cubicBezTo>
                  <a:cubicBezTo>
                    <a:pt x="2259" y="4154"/>
                    <a:pt x="2979" y="3780"/>
                    <a:pt x="3484" y="3124"/>
                  </a:cubicBezTo>
                  <a:cubicBezTo>
                    <a:pt x="4236" y="2121"/>
                    <a:pt x="4236" y="843"/>
                    <a:pt x="3484" y="267"/>
                  </a:cubicBezTo>
                  <a:cubicBezTo>
                    <a:pt x="3239" y="87"/>
                    <a:pt x="2942" y="0"/>
                    <a:pt x="2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7505;p61"/>
            <p:cNvSpPr/>
            <p:nvPr/>
          </p:nvSpPr>
          <p:spPr>
            <a:xfrm>
              <a:off x="8361400" y="3360000"/>
              <a:ext cx="51400" cy="51650"/>
            </a:xfrm>
            <a:custGeom>
              <a:avLst/>
              <a:gdLst/>
              <a:ahLst/>
              <a:cxnLst/>
              <a:rect l="l" t="t" r="r" b="b"/>
              <a:pathLst>
                <a:path w="2056" h="2066" extrusionOk="0">
                  <a:moveTo>
                    <a:pt x="1407" y="0"/>
                  </a:moveTo>
                  <a:cubicBezTo>
                    <a:pt x="1095" y="0"/>
                    <a:pt x="715" y="218"/>
                    <a:pt x="427" y="579"/>
                  </a:cubicBezTo>
                  <a:cubicBezTo>
                    <a:pt x="51" y="1106"/>
                    <a:pt x="0" y="1707"/>
                    <a:pt x="326" y="1958"/>
                  </a:cubicBezTo>
                  <a:cubicBezTo>
                    <a:pt x="421" y="2030"/>
                    <a:pt x="536" y="2065"/>
                    <a:pt x="662" y="2065"/>
                  </a:cubicBezTo>
                  <a:cubicBezTo>
                    <a:pt x="971" y="2065"/>
                    <a:pt x="1345" y="1856"/>
                    <a:pt x="1630" y="1482"/>
                  </a:cubicBezTo>
                  <a:cubicBezTo>
                    <a:pt x="2006" y="980"/>
                    <a:pt x="2056" y="354"/>
                    <a:pt x="1730" y="103"/>
                  </a:cubicBezTo>
                  <a:cubicBezTo>
                    <a:pt x="1639" y="33"/>
                    <a:pt x="1528" y="0"/>
                    <a:pt x="1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7506;p61"/>
            <p:cNvSpPr/>
            <p:nvPr/>
          </p:nvSpPr>
          <p:spPr>
            <a:xfrm>
              <a:off x="8346350" y="3356475"/>
              <a:ext cx="38250" cy="56700"/>
            </a:xfrm>
            <a:custGeom>
              <a:avLst/>
              <a:gdLst/>
              <a:ahLst/>
              <a:cxnLst/>
              <a:rect l="l" t="t" r="r" b="b"/>
              <a:pathLst>
                <a:path w="1530" h="2268" extrusionOk="0">
                  <a:moveTo>
                    <a:pt x="655" y="1"/>
                  </a:moveTo>
                  <a:cubicBezTo>
                    <a:pt x="585" y="1"/>
                    <a:pt x="517" y="15"/>
                    <a:pt x="452" y="44"/>
                  </a:cubicBezTo>
                  <a:cubicBezTo>
                    <a:pt x="277" y="144"/>
                    <a:pt x="151" y="319"/>
                    <a:pt x="76" y="570"/>
                  </a:cubicBezTo>
                  <a:cubicBezTo>
                    <a:pt x="1" y="846"/>
                    <a:pt x="1" y="1146"/>
                    <a:pt x="101" y="1447"/>
                  </a:cubicBezTo>
                  <a:cubicBezTo>
                    <a:pt x="151" y="1673"/>
                    <a:pt x="252" y="1848"/>
                    <a:pt x="377" y="1999"/>
                  </a:cubicBezTo>
                  <a:cubicBezTo>
                    <a:pt x="520" y="2178"/>
                    <a:pt x="702" y="2267"/>
                    <a:pt x="876" y="2267"/>
                  </a:cubicBezTo>
                  <a:cubicBezTo>
                    <a:pt x="946" y="2267"/>
                    <a:pt x="1014" y="2253"/>
                    <a:pt x="1079" y="2224"/>
                  </a:cubicBezTo>
                  <a:cubicBezTo>
                    <a:pt x="1254" y="2124"/>
                    <a:pt x="1379" y="1948"/>
                    <a:pt x="1455" y="1698"/>
                  </a:cubicBezTo>
                  <a:cubicBezTo>
                    <a:pt x="1530" y="1422"/>
                    <a:pt x="1530" y="1121"/>
                    <a:pt x="1430" y="821"/>
                  </a:cubicBezTo>
                  <a:cubicBezTo>
                    <a:pt x="1379" y="595"/>
                    <a:pt x="1279" y="420"/>
                    <a:pt x="1154" y="269"/>
                  </a:cubicBezTo>
                  <a:cubicBezTo>
                    <a:pt x="1011" y="90"/>
                    <a:pt x="829" y="1"/>
                    <a:pt x="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7507;p61"/>
            <p:cNvSpPr/>
            <p:nvPr/>
          </p:nvSpPr>
          <p:spPr>
            <a:xfrm>
              <a:off x="8364525" y="3388250"/>
              <a:ext cx="58300" cy="36375"/>
            </a:xfrm>
            <a:custGeom>
              <a:avLst/>
              <a:gdLst/>
              <a:ahLst/>
              <a:cxnLst/>
              <a:rect l="l" t="t" r="r" b="b"/>
              <a:pathLst>
                <a:path w="2332" h="1455" extrusionOk="0">
                  <a:moveTo>
                    <a:pt x="1304" y="1"/>
                  </a:moveTo>
                  <a:cubicBezTo>
                    <a:pt x="1003" y="1"/>
                    <a:pt x="703" y="76"/>
                    <a:pt x="452" y="226"/>
                  </a:cubicBezTo>
                  <a:cubicBezTo>
                    <a:pt x="226" y="352"/>
                    <a:pt x="76" y="527"/>
                    <a:pt x="51" y="728"/>
                  </a:cubicBezTo>
                  <a:cubicBezTo>
                    <a:pt x="1" y="978"/>
                    <a:pt x="151" y="1204"/>
                    <a:pt x="452" y="1329"/>
                  </a:cubicBezTo>
                  <a:cubicBezTo>
                    <a:pt x="627" y="1429"/>
                    <a:pt x="828" y="1454"/>
                    <a:pt x="1053" y="1454"/>
                  </a:cubicBezTo>
                  <a:cubicBezTo>
                    <a:pt x="1354" y="1454"/>
                    <a:pt x="1655" y="1379"/>
                    <a:pt x="1906" y="1229"/>
                  </a:cubicBezTo>
                  <a:cubicBezTo>
                    <a:pt x="2131" y="1104"/>
                    <a:pt x="2282" y="928"/>
                    <a:pt x="2307" y="728"/>
                  </a:cubicBezTo>
                  <a:cubicBezTo>
                    <a:pt x="2332" y="477"/>
                    <a:pt x="2181" y="251"/>
                    <a:pt x="1906" y="126"/>
                  </a:cubicBezTo>
                  <a:cubicBezTo>
                    <a:pt x="1730" y="51"/>
                    <a:pt x="1530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7508;p61"/>
            <p:cNvSpPr/>
            <p:nvPr/>
          </p:nvSpPr>
          <p:spPr>
            <a:xfrm>
              <a:off x="8349500" y="3399625"/>
              <a:ext cx="32600" cy="29300"/>
            </a:xfrm>
            <a:custGeom>
              <a:avLst/>
              <a:gdLst/>
              <a:ahLst/>
              <a:cxnLst/>
              <a:rect l="l" t="t" r="r" b="b"/>
              <a:pathLst>
                <a:path w="1304" h="1172" extrusionOk="0">
                  <a:moveTo>
                    <a:pt x="643" y="0"/>
                  </a:moveTo>
                  <a:cubicBezTo>
                    <a:pt x="466" y="0"/>
                    <a:pt x="294" y="84"/>
                    <a:pt x="176" y="247"/>
                  </a:cubicBezTo>
                  <a:cubicBezTo>
                    <a:pt x="0" y="498"/>
                    <a:pt x="50" y="849"/>
                    <a:pt x="301" y="1050"/>
                  </a:cubicBezTo>
                  <a:cubicBezTo>
                    <a:pt x="403" y="1131"/>
                    <a:pt x="522" y="1171"/>
                    <a:pt x="641" y="1171"/>
                  </a:cubicBezTo>
                  <a:cubicBezTo>
                    <a:pt x="813" y="1171"/>
                    <a:pt x="984" y="1087"/>
                    <a:pt x="1103" y="924"/>
                  </a:cubicBezTo>
                  <a:cubicBezTo>
                    <a:pt x="1304" y="674"/>
                    <a:pt x="1253" y="323"/>
                    <a:pt x="1003" y="122"/>
                  </a:cubicBezTo>
                  <a:cubicBezTo>
                    <a:pt x="890" y="40"/>
                    <a:pt x="765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416553" y="2385392"/>
            <a:ext cx="5079628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800" dirty="0" smtClean="0"/>
              <a:t>Ime biljke: </a:t>
            </a:r>
            <a:r>
              <a:rPr lang="sr-Latn-RS" sz="1800" b="1" dirty="0" smtClean="0"/>
              <a:t>Veronik</a:t>
            </a:r>
            <a:br>
              <a:rPr lang="sr-Latn-RS" sz="1800" b="1" dirty="0" smtClean="0"/>
            </a:br>
            <a:r>
              <a:rPr lang="sr-Latn-RS" sz="1800" dirty="0" smtClean="0"/>
              <a:t>Porodica:</a:t>
            </a:r>
            <a:r>
              <a:rPr lang="en-US" sz="1800" dirty="0" smtClean="0"/>
              <a:t> </a:t>
            </a:r>
            <a:r>
              <a:rPr lang="sr-Latn-RS" sz="1800" b="1" dirty="0" smtClean="0"/>
              <a:t>Bokvice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800" dirty="0" smtClean="0"/>
              <a:t>Mesto: </a:t>
            </a:r>
            <a:r>
              <a:rPr lang="sr-Latn-RS" sz="1800" b="1" dirty="0" smtClean="0"/>
              <a:t>Žitkovac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800" dirty="0" smtClean="0"/>
              <a:t>Opis staništa: </a:t>
            </a:r>
            <a:r>
              <a:rPr lang="sr-Latn-RS" sz="1800" b="1" dirty="0" smtClean="0"/>
              <a:t>dvorište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800" dirty="0" smtClean="0"/>
              <a:t>Datum: </a:t>
            </a:r>
            <a:r>
              <a:rPr lang="sr-Latn-RS" sz="1800" b="1" dirty="0" smtClean="0"/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800" dirty="0" smtClean="0"/>
              <a:t>Ime i prezime: </a:t>
            </a:r>
            <a:r>
              <a:rPr lang="sr-Latn-RS" sz="1800" b="1" dirty="0" smtClean="0"/>
              <a:t>Milica Kostić, Sara Stanković</a:t>
            </a:r>
            <a:endParaRPr lang="en" sz="1800" b="1" dirty="0" smtClean="0"/>
          </a:p>
        </p:txBody>
      </p:sp>
      <p:sp>
        <p:nvSpPr>
          <p:cNvPr id="2341" name="Google Shape;2341;p33"/>
          <p:cNvSpPr txBox="1">
            <a:spLocks noGrp="1"/>
          </p:cNvSpPr>
          <p:nvPr>
            <p:ph type="title"/>
          </p:nvPr>
        </p:nvSpPr>
        <p:spPr>
          <a:xfrm>
            <a:off x="1477720" y="873583"/>
            <a:ext cx="34500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/>
              <a:t>Veronik</a:t>
            </a:r>
            <a:endParaRPr sz="6000" dirty="0"/>
          </a:p>
        </p:txBody>
      </p:sp>
      <p:grpSp>
        <p:nvGrpSpPr>
          <p:cNvPr id="2342" name="Google Shape;2342;p33"/>
          <p:cNvGrpSpPr/>
          <p:nvPr/>
        </p:nvGrpSpPr>
        <p:grpSpPr>
          <a:xfrm>
            <a:off x="480793" y="3400822"/>
            <a:ext cx="3608792" cy="2344413"/>
            <a:chOff x="637017" y="3400823"/>
            <a:chExt cx="3608792" cy="2344413"/>
          </a:xfrm>
        </p:grpSpPr>
        <p:sp>
          <p:nvSpPr>
            <p:cNvPr id="2343" name="Google Shape;2343;p33"/>
            <p:cNvSpPr/>
            <p:nvPr/>
          </p:nvSpPr>
          <p:spPr>
            <a:xfrm rot="1563036">
              <a:off x="1325328" y="4466862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3"/>
            <p:cNvSpPr/>
            <p:nvPr/>
          </p:nvSpPr>
          <p:spPr>
            <a:xfrm rot="1563036">
              <a:off x="2321885" y="3905840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3"/>
            <p:cNvSpPr/>
            <p:nvPr/>
          </p:nvSpPr>
          <p:spPr>
            <a:xfrm rot="1563036">
              <a:off x="2631414" y="395340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3"/>
            <p:cNvSpPr/>
            <p:nvPr/>
          </p:nvSpPr>
          <p:spPr>
            <a:xfrm rot="1563036">
              <a:off x="3473969" y="4119514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3"/>
            <p:cNvSpPr/>
            <p:nvPr/>
          </p:nvSpPr>
          <p:spPr>
            <a:xfrm rot="1563036">
              <a:off x="1565002" y="4654373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3"/>
            <p:cNvSpPr/>
            <p:nvPr/>
          </p:nvSpPr>
          <p:spPr>
            <a:xfrm rot="1563036">
              <a:off x="1710038" y="4808666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3"/>
            <p:cNvSpPr/>
            <p:nvPr/>
          </p:nvSpPr>
          <p:spPr>
            <a:xfrm rot="1563036">
              <a:off x="1074194" y="4052964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3"/>
            <p:cNvSpPr/>
            <p:nvPr/>
          </p:nvSpPr>
          <p:spPr>
            <a:xfrm rot="1563036">
              <a:off x="2857393" y="4112353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3"/>
            <p:cNvSpPr/>
            <p:nvPr/>
          </p:nvSpPr>
          <p:spPr>
            <a:xfrm rot="1563036">
              <a:off x="3197184" y="4789354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3"/>
            <p:cNvSpPr/>
            <p:nvPr/>
          </p:nvSpPr>
          <p:spPr>
            <a:xfrm rot="1563036">
              <a:off x="1807094" y="3833516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3"/>
            <p:cNvSpPr/>
            <p:nvPr/>
          </p:nvSpPr>
          <p:spPr>
            <a:xfrm rot="1563036">
              <a:off x="2543837" y="5002128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3"/>
            <p:cNvSpPr/>
            <p:nvPr/>
          </p:nvSpPr>
          <p:spPr>
            <a:xfrm rot="1563036">
              <a:off x="3601730" y="4817302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3"/>
            <p:cNvSpPr/>
            <p:nvPr/>
          </p:nvSpPr>
          <p:spPr>
            <a:xfrm rot="1563036">
              <a:off x="1573773" y="445410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3"/>
            <p:cNvSpPr/>
            <p:nvPr/>
          </p:nvSpPr>
          <p:spPr>
            <a:xfrm rot="1563036">
              <a:off x="1707025" y="45671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3"/>
            <p:cNvSpPr/>
            <p:nvPr/>
          </p:nvSpPr>
          <p:spPr>
            <a:xfrm rot="1563036">
              <a:off x="836711" y="3840284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3"/>
            <p:cNvSpPr/>
            <p:nvPr/>
          </p:nvSpPr>
          <p:spPr>
            <a:xfrm rot="1563036">
              <a:off x="969954" y="395325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3"/>
            <p:cNvSpPr/>
            <p:nvPr/>
          </p:nvSpPr>
          <p:spPr>
            <a:xfrm rot="1563036">
              <a:off x="1720880" y="3481520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3"/>
            <p:cNvSpPr/>
            <p:nvPr/>
          </p:nvSpPr>
          <p:spPr>
            <a:xfrm rot="1563036">
              <a:off x="1854136" y="3594159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3"/>
            <p:cNvSpPr/>
            <p:nvPr/>
          </p:nvSpPr>
          <p:spPr>
            <a:xfrm rot="1563036">
              <a:off x="3538819" y="4028393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3"/>
            <p:cNvSpPr/>
            <p:nvPr/>
          </p:nvSpPr>
          <p:spPr>
            <a:xfrm rot="1563036">
              <a:off x="3681772" y="4165928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3"/>
            <p:cNvSpPr/>
            <p:nvPr/>
          </p:nvSpPr>
          <p:spPr>
            <a:xfrm rot="1563036">
              <a:off x="1888463" y="4611065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3"/>
            <p:cNvSpPr/>
            <p:nvPr/>
          </p:nvSpPr>
          <p:spPr>
            <a:xfrm rot="1563036">
              <a:off x="1869020" y="467025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3"/>
            <p:cNvSpPr/>
            <p:nvPr/>
          </p:nvSpPr>
          <p:spPr>
            <a:xfrm rot="1563036">
              <a:off x="1875365" y="464642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3"/>
            <p:cNvSpPr/>
            <p:nvPr/>
          </p:nvSpPr>
          <p:spPr>
            <a:xfrm rot="1563036">
              <a:off x="1854698" y="46109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3"/>
            <p:cNvSpPr/>
            <p:nvPr/>
          </p:nvSpPr>
          <p:spPr>
            <a:xfrm rot="1563036">
              <a:off x="1801595" y="457818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3"/>
            <p:cNvSpPr/>
            <p:nvPr/>
          </p:nvSpPr>
          <p:spPr>
            <a:xfrm rot="1563036">
              <a:off x="1825282" y="459779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3"/>
            <p:cNvSpPr/>
            <p:nvPr/>
          </p:nvSpPr>
          <p:spPr>
            <a:xfrm rot="1563036">
              <a:off x="1764531" y="458383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3"/>
            <p:cNvSpPr/>
            <p:nvPr/>
          </p:nvSpPr>
          <p:spPr>
            <a:xfrm rot="1563036">
              <a:off x="1767778" y="4614955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3"/>
            <p:cNvSpPr/>
            <p:nvPr/>
          </p:nvSpPr>
          <p:spPr>
            <a:xfrm rot="1563036">
              <a:off x="1728984" y="463927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3"/>
            <p:cNvSpPr/>
            <p:nvPr/>
          </p:nvSpPr>
          <p:spPr>
            <a:xfrm rot="1563036">
              <a:off x="1744538" y="46701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3"/>
            <p:cNvSpPr/>
            <p:nvPr/>
          </p:nvSpPr>
          <p:spPr>
            <a:xfrm rot="1563036">
              <a:off x="1872483" y="471367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3"/>
            <p:cNvSpPr/>
            <p:nvPr/>
          </p:nvSpPr>
          <p:spPr>
            <a:xfrm rot="1563036">
              <a:off x="1857424" y="46894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3"/>
            <p:cNvSpPr/>
            <p:nvPr/>
          </p:nvSpPr>
          <p:spPr>
            <a:xfrm rot="1563036">
              <a:off x="1774576" y="471012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3"/>
            <p:cNvSpPr/>
            <p:nvPr/>
          </p:nvSpPr>
          <p:spPr>
            <a:xfrm rot="1563036">
              <a:off x="1848709" y="4744324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3"/>
            <p:cNvSpPr/>
            <p:nvPr/>
          </p:nvSpPr>
          <p:spPr>
            <a:xfrm rot="1563036">
              <a:off x="1799543" y="47260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3"/>
            <p:cNvSpPr/>
            <p:nvPr/>
          </p:nvSpPr>
          <p:spPr>
            <a:xfrm rot="1563036">
              <a:off x="1744695" y="47108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3"/>
            <p:cNvSpPr/>
            <p:nvPr/>
          </p:nvSpPr>
          <p:spPr>
            <a:xfrm rot="1563036">
              <a:off x="1151258" y="3997453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3"/>
            <p:cNvSpPr/>
            <p:nvPr/>
          </p:nvSpPr>
          <p:spPr>
            <a:xfrm rot="1563036">
              <a:off x="1131820" y="4056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3"/>
            <p:cNvSpPr/>
            <p:nvPr/>
          </p:nvSpPr>
          <p:spPr>
            <a:xfrm rot="1563036">
              <a:off x="1138265" y="4032385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3"/>
            <p:cNvSpPr/>
            <p:nvPr/>
          </p:nvSpPr>
          <p:spPr>
            <a:xfrm rot="1563036">
              <a:off x="1117592" y="399695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3"/>
            <p:cNvSpPr/>
            <p:nvPr/>
          </p:nvSpPr>
          <p:spPr>
            <a:xfrm rot="1563036">
              <a:off x="1064385" y="39645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3"/>
            <p:cNvSpPr/>
            <p:nvPr/>
          </p:nvSpPr>
          <p:spPr>
            <a:xfrm rot="1563036">
              <a:off x="1088281" y="398377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3"/>
            <p:cNvSpPr/>
            <p:nvPr/>
          </p:nvSpPr>
          <p:spPr>
            <a:xfrm rot="1563036">
              <a:off x="1027535" y="396979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3"/>
            <p:cNvSpPr/>
            <p:nvPr/>
          </p:nvSpPr>
          <p:spPr>
            <a:xfrm rot="1563036">
              <a:off x="1030573" y="40013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3"/>
            <p:cNvSpPr/>
            <p:nvPr/>
          </p:nvSpPr>
          <p:spPr>
            <a:xfrm rot="1563036">
              <a:off x="991982" y="402526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3"/>
            <p:cNvSpPr/>
            <p:nvPr/>
          </p:nvSpPr>
          <p:spPr>
            <a:xfrm rot="1563036">
              <a:off x="1007536" y="40560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3"/>
            <p:cNvSpPr/>
            <p:nvPr/>
          </p:nvSpPr>
          <p:spPr>
            <a:xfrm rot="1563036">
              <a:off x="1135387" y="41000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3"/>
            <p:cNvSpPr/>
            <p:nvPr/>
          </p:nvSpPr>
          <p:spPr>
            <a:xfrm rot="1563036">
              <a:off x="1120319" y="40758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3"/>
            <p:cNvSpPr/>
            <p:nvPr/>
          </p:nvSpPr>
          <p:spPr>
            <a:xfrm rot="1563036">
              <a:off x="1037492" y="4096084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3"/>
            <p:cNvSpPr/>
            <p:nvPr/>
          </p:nvSpPr>
          <p:spPr>
            <a:xfrm rot="1563036">
              <a:off x="1112546" y="413061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3"/>
            <p:cNvSpPr/>
            <p:nvPr/>
          </p:nvSpPr>
          <p:spPr>
            <a:xfrm rot="1563036">
              <a:off x="1062552" y="41119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3"/>
            <p:cNvSpPr/>
            <p:nvPr/>
          </p:nvSpPr>
          <p:spPr>
            <a:xfrm rot="1563036">
              <a:off x="1007589" y="40967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3"/>
            <p:cNvSpPr/>
            <p:nvPr/>
          </p:nvSpPr>
          <p:spPr>
            <a:xfrm rot="1563036">
              <a:off x="2035511" y="3638349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3"/>
            <p:cNvSpPr/>
            <p:nvPr/>
          </p:nvSpPr>
          <p:spPr>
            <a:xfrm rot="1563036">
              <a:off x="2015616" y="369743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3"/>
            <p:cNvSpPr/>
            <p:nvPr/>
          </p:nvSpPr>
          <p:spPr>
            <a:xfrm rot="1563036">
              <a:off x="2022405" y="36738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3"/>
            <p:cNvSpPr/>
            <p:nvPr/>
          </p:nvSpPr>
          <p:spPr>
            <a:xfrm rot="1563036">
              <a:off x="2001292" y="363817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3"/>
            <p:cNvSpPr/>
            <p:nvPr/>
          </p:nvSpPr>
          <p:spPr>
            <a:xfrm rot="1563036">
              <a:off x="1948617" y="360557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3"/>
            <p:cNvSpPr/>
            <p:nvPr/>
          </p:nvSpPr>
          <p:spPr>
            <a:xfrm rot="1563036">
              <a:off x="1972350" y="36250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3"/>
            <p:cNvSpPr/>
            <p:nvPr/>
          </p:nvSpPr>
          <p:spPr>
            <a:xfrm rot="1563036">
              <a:off x="1911762" y="361079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3"/>
            <p:cNvSpPr/>
            <p:nvPr/>
          </p:nvSpPr>
          <p:spPr>
            <a:xfrm rot="1563036">
              <a:off x="1914817" y="36423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3"/>
            <p:cNvSpPr/>
            <p:nvPr/>
          </p:nvSpPr>
          <p:spPr>
            <a:xfrm rot="1563036">
              <a:off x="1876231" y="3666249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3"/>
            <p:cNvSpPr/>
            <p:nvPr/>
          </p:nvSpPr>
          <p:spPr>
            <a:xfrm rot="1563036">
              <a:off x="1891770" y="369707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3"/>
            <p:cNvSpPr/>
            <p:nvPr/>
          </p:nvSpPr>
          <p:spPr>
            <a:xfrm rot="1563036">
              <a:off x="2019203" y="374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3"/>
            <p:cNvSpPr/>
            <p:nvPr/>
          </p:nvSpPr>
          <p:spPr>
            <a:xfrm rot="1563036">
              <a:off x="2004145" y="37166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3"/>
            <p:cNvSpPr/>
            <p:nvPr/>
          </p:nvSpPr>
          <p:spPr>
            <a:xfrm rot="1563036">
              <a:off x="1921621" y="37375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3"/>
            <p:cNvSpPr/>
            <p:nvPr/>
          </p:nvSpPr>
          <p:spPr>
            <a:xfrm rot="1563036">
              <a:off x="1996153" y="377184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3"/>
            <p:cNvSpPr/>
            <p:nvPr/>
          </p:nvSpPr>
          <p:spPr>
            <a:xfrm rot="1563036">
              <a:off x="1946775" y="375298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3"/>
            <p:cNvSpPr/>
            <p:nvPr/>
          </p:nvSpPr>
          <p:spPr>
            <a:xfrm rot="1563036">
              <a:off x="1891290" y="373800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3"/>
            <p:cNvSpPr/>
            <p:nvPr/>
          </p:nvSpPr>
          <p:spPr>
            <a:xfrm rot="1563036">
              <a:off x="3863805" y="4252623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3"/>
            <p:cNvSpPr/>
            <p:nvPr/>
          </p:nvSpPr>
          <p:spPr>
            <a:xfrm rot="1563036">
              <a:off x="3818085" y="42932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3"/>
            <p:cNvSpPr/>
            <p:nvPr/>
          </p:nvSpPr>
          <p:spPr>
            <a:xfrm rot="1563036">
              <a:off x="3835533" y="427596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3"/>
            <p:cNvSpPr/>
            <p:nvPr/>
          </p:nvSpPr>
          <p:spPr>
            <a:xfrm rot="1563036">
              <a:off x="3835157" y="42346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3"/>
            <p:cNvSpPr/>
            <p:nvPr/>
          </p:nvSpPr>
          <p:spPr>
            <a:xfrm rot="1563036">
              <a:off x="3805822" y="418014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3"/>
            <p:cNvSpPr/>
            <p:nvPr/>
          </p:nvSpPr>
          <p:spPr>
            <a:xfrm rot="1563036">
              <a:off x="3816677" y="42086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3"/>
            <p:cNvSpPr/>
            <p:nvPr/>
          </p:nvSpPr>
          <p:spPr>
            <a:xfrm rot="1563036">
              <a:off x="3770917" y="416626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3"/>
            <p:cNvSpPr/>
            <p:nvPr/>
          </p:nvSpPr>
          <p:spPr>
            <a:xfrm rot="1563036">
              <a:off x="3757926" y="41947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3"/>
            <p:cNvSpPr/>
            <p:nvPr/>
          </p:nvSpPr>
          <p:spPr>
            <a:xfrm rot="1563036">
              <a:off x="3712232" y="419668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3"/>
            <p:cNvSpPr/>
            <p:nvPr/>
          </p:nvSpPr>
          <p:spPr>
            <a:xfrm rot="1563036">
              <a:off x="3710750" y="423082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3"/>
            <p:cNvSpPr/>
            <p:nvPr/>
          </p:nvSpPr>
          <p:spPr>
            <a:xfrm rot="1563036">
              <a:off x="3799359" y="433269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3"/>
            <p:cNvSpPr/>
            <p:nvPr/>
          </p:nvSpPr>
          <p:spPr>
            <a:xfrm rot="1563036">
              <a:off x="3798462" y="430428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3"/>
            <p:cNvSpPr/>
            <p:nvPr/>
          </p:nvSpPr>
          <p:spPr>
            <a:xfrm rot="1563036">
              <a:off x="3716027" y="428085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3"/>
            <p:cNvSpPr/>
            <p:nvPr/>
          </p:nvSpPr>
          <p:spPr>
            <a:xfrm rot="1563036">
              <a:off x="3763849" y="4348169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3"/>
            <p:cNvSpPr/>
            <p:nvPr/>
          </p:nvSpPr>
          <p:spPr>
            <a:xfrm rot="1563036">
              <a:off x="3730631" y="43070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3"/>
            <p:cNvSpPr/>
            <p:nvPr/>
          </p:nvSpPr>
          <p:spPr>
            <a:xfrm rot="1563036">
              <a:off x="3690294" y="426622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3"/>
            <p:cNvSpPr/>
            <p:nvPr/>
          </p:nvSpPr>
          <p:spPr>
            <a:xfrm rot="1563036">
              <a:off x="1731600" y="4585897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3"/>
            <p:cNvSpPr/>
            <p:nvPr/>
          </p:nvSpPr>
          <p:spPr>
            <a:xfrm rot="1563036">
              <a:off x="994514" y="397188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3"/>
            <p:cNvSpPr/>
            <p:nvPr/>
          </p:nvSpPr>
          <p:spPr>
            <a:xfrm rot="1563036">
              <a:off x="1878617" y="3613312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3"/>
            <p:cNvSpPr/>
            <p:nvPr/>
          </p:nvSpPr>
          <p:spPr>
            <a:xfrm rot="1563036">
              <a:off x="3693912" y="4177760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3"/>
            <p:cNvSpPr/>
            <p:nvPr/>
          </p:nvSpPr>
          <p:spPr>
            <a:xfrm rot="1563036">
              <a:off x="3061328" y="4549973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3"/>
            <p:cNvSpPr/>
            <p:nvPr/>
          </p:nvSpPr>
          <p:spPr>
            <a:xfrm rot="1563036">
              <a:off x="3157197" y="464510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3"/>
            <p:cNvSpPr/>
            <p:nvPr/>
          </p:nvSpPr>
          <p:spPr>
            <a:xfrm rot="1563036">
              <a:off x="3244216" y="468672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3"/>
            <p:cNvSpPr/>
            <p:nvPr/>
          </p:nvSpPr>
          <p:spPr>
            <a:xfrm rot="1563036">
              <a:off x="3216264" y="473234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3"/>
            <p:cNvSpPr/>
            <p:nvPr/>
          </p:nvSpPr>
          <p:spPr>
            <a:xfrm rot="1563036">
              <a:off x="3227052" y="4737491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3"/>
            <p:cNvSpPr/>
            <p:nvPr/>
          </p:nvSpPr>
          <p:spPr>
            <a:xfrm rot="1563036">
              <a:off x="3245159" y="471112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3"/>
            <p:cNvSpPr/>
            <p:nvPr/>
          </p:nvSpPr>
          <p:spPr>
            <a:xfrm rot="1563036">
              <a:off x="3205842" y="4658494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3"/>
            <p:cNvSpPr/>
            <p:nvPr/>
          </p:nvSpPr>
          <p:spPr>
            <a:xfrm rot="1563036">
              <a:off x="3243170" y="467765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3"/>
            <p:cNvSpPr/>
            <p:nvPr/>
          </p:nvSpPr>
          <p:spPr>
            <a:xfrm rot="1563036">
              <a:off x="3180230" y="471090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3"/>
            <p:cNvSpPr/>
            <p:nvPr/>
          </p:nvSpPr>
          <p:spPr>
            <a:xfrm rot="1563036">
              <a:off x="3177213" y="469220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3"/>
            <p:cNvSpPr/>
            <p:nvPr/>
          </p:nvSpPr>
          <p:spPr>
            <a:xfrm rot="1563036">
              <a:off x="3185266" y="4703112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3"/>
            <p:cNvSpPr/>
            <p:nvPr/>
          </p:nvSpPr>
          <p:spPr>
            <a:xfrm rot="1563036">
              <a:off x="3198633" y="471526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3"/>
            <p:cNvSpPr/>
            <p:nvPr/>
          </p:nvSpPr>
          <p:spPr>
            <a:xfrm rot="1563036">
              <a:off x="3204844" y="4681398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3"/>
            <p:cNvSpPr/>
            <p:nvPr/>
          </p:nvSpPr>
          <p:spPr>
            <a:xfrm rot="1563036">
              <a:off x="3231420" y="465687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3"/>
            <p:cNvSpPr/>
            <p:nvPr/>
          </p:nvSpPr>
          <p:spPr>
            <a:xfrm rot="1563036">
              <a:off x="3295189" y="46951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3"/>
            <p:cNvSpPr/>
            <p:nvPr/>
          </p:nvSpPr>
          <p:spPr>
            <a:xfrm rot="1563036">
              <a:off x="3269370" y="473253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3"/>
            <p:cNvSpPr/>
            <p:nvPr/>
          </p:nvSpPr>
          <p:spPr>
            <a:xfrm rot="1563036">
              <a:off x="3278970" y="471717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3"/>
            <p:cNvSpPr/>
            <p:nvPr/>
          </p:nvSpPr>
          <p:spPr>
            <a:xfrm rot="1563036">
              <a:off x="3271699" y="468776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3"/>
            <p:cNvSpPr/>
            <p:nvPr/>
          </p:nvSpPr>
          <p:spPr>
            <a:xfrm rot="1563036">
              <a:off x="3240857" y="4653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3"/>
            <p:cNvSpPr/>
            <p:nvPr/>
          </p:nvSpPr>
          <p:spPr>
            <a:xfrm rot="1563036">
              <a:off x="3253859" y="46726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3"/>
            <p:cNvSpPr/>
            <p:nvPr/>
          </p:nvSpPr>
          <p:spPr>
            <a:xfrm rot="1563036">
              <a:off x="3213721" y="464980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3"/>
            <p:cNvSpPr/>
            <p:nvPr/>
          </p:nvSpPr>
          <p:spPr>
            <a:xfrm rot="1563036">
              <a:off x="3209344" y="467310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3"/>
            <p:cNvSpPr/>
            <p:nvPr/>
          </p:nvSpPr>
          <p:spPr>
            <a:xfrm rot="1563036">
              <a:off x="3176873" y="468205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3"/>
            <p:cNvSpPr/>
            <p:nvPr/>
          </p:nvSpPr>
          <p:spPr>
            <a:xfrm rot="1563036">
              <a:off x="3181643" y="470706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3"/>
            <p:cNvSpPr/>
            <p:nvPr/>
          </p:nvSpPr>
          <p:spPr>
            <a:xfrm rot="1563036">
              <a:off x="3263308" y="476429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3"/>
            <p:cNvSpPr/>
            <p:nvPr/>
          </p:nvSpPr>
          <p:spPr>
            <a:xfrm rot="1563036">
              <a:off x="3257489" y="4744128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3"/>
            <p:cNvSpPr/>
            <p:nvPr/>
          </p:nvSpPr>
          <p:spPr>
            <a:xfrm rot="1563036">
              <a:off x="3194800" y="474149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3"/>
            <p:cNvSpPr/>
            <p:nvPr/>
          </p:nvSpPr>
          <p:spPr>
            <a:xfrm rot="1563036">
              <a:off x="3240769" y="478125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3"/>
            <p:cNvSpPr/>
            <p:nvPr/>
          </p:nvSpPr>
          <p:spPr>
            <a:xfrm rot="1563036">
              <a:off x="3209377" y="4758013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3"/>
            <p:cNvSpPr/>
            <p:nvPr/>
          </p:nvSpPr>
          <p:spPr>
            <a:xfrm rot="1563036">
              <a:off x="3173316" y="47357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3"/>
            <p:cNvSpPr/>
            <p:nvPr/>
          </p:nvSpPr>
          <p:spPr>
            <a:xfrm rot="1563036">
              <a:off x="3209711" y="469454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3"/>
            <p:cNvSpPr/>
            <p:nvPr/>
          </p:nvSpPr>
          <p:spPr>
            <a:xfrm rot="1563036">
              <a:off x="1408701" y="366592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3"/>
            <p:cNvSpPr/>
            <p:nvPr/>
          </p:nvSpPr>
          <p:spPr>
            <a:xfrm rot="1563036">
              <a:off x="1504995" y="3761186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3"/>
            <p:cNvSpPr/>
            <p:nvPr/>
          </p:nvSpPr>
          <p:spPr>
            <a:xfrm rot="1563036">
              <a:off x="1591541" y="3802795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3"/>
            <p:cNvSpPr/>
            <p:nvPr/>
          </p:nvSpPr>
          <p:spPr>
            <a:xfrm rot="1563036">
              <a:off x="1564068" y="3848496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3"/>
            <p:cNvSpPr/>
            <p:nvPr/>
          </p:nvSpPr>
          <p:spPr>
            <a:xfrm rot="1563036">
              <a:off x="1574876" y="3853556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3"/>
            <p:cNvSpPr/>
            <p:nvPr/>
          </p:nvSpPr>
          <p:spPr>
            <a:xfrm rot="1563036">
              <a:off x="1592983" y="382719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3"/>
            <p:cNvSpPr/>
            <p:nvPr/>
          </p:nvSpPr>
          <p:spPr>
            <a:xfrm rot="1563036">
              <a:off x="1553146" y="3774751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3"/>
            <p:cNvSpPr/>
            <p:nvPr/>
          </p:nvSpPr>
          <p:spPr>
            <a:xfrm rot="1563036">
              <a:off x="1590994" y="379371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3"/>
            <p:cNvSpPr/>
            <p:nvPr/>
          </p:nvSpPr>
          <p:spPr>
            <a:xfrm rot="1563036">
              <a:off x="1527400" y="382726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3"/>
            <p:cNvSpPr/>
            <p:nvPr/>
          </p:nvSpPr>
          <p:spPr>
            <a:xfrm rot="1563036">
              <a:off x="1525037" y="380827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3"/>
            <p:cNvSpPr/>
            <p:nvPr/>
          </p:nvSpPr>
          <p:spPr>
            <a:xfrm rot="1563036">
              <a:off x="1532931" y="381929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3"/>
            <p:cNvSpPr/>
            <p:nvPr/>
          </p:nvSpPr>
          <p:spPr>
            <a:xfrm rot="1563036">
              <a:off x="1546415" y="3831408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3"/>
            <p:cNvSpPr/>
            <p:nvPr/>
          </p:nvSpPr>
          <p:spPr>
            <a:xfrm rot="1563036">
              <a:off x="1552659" y="3797501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3"/>
            <p:cNvSpPr/>
            <p:nvPr/>
          </p:nvSpPr>
          <p:spPr>
            <a:xfrm rot="1563036">
              <a:off x="1579244" y="3772938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3"/>
            <p:cNvSpPr/>
            <p:nvPr/>
          </p:nvSpPr>
          <p:spPr>
            <a:xfrm rot="1563036">
              <a:off x="1643038" y="3811149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3"/>
            <p:cNvSpPr/>
            <p:nvPr/>
          </p:nvSpPr>
          <p:spPr>
            <a:xfrm rot="1563036">
              <a:off x="1617168" y="38486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3"/>
            <p:cNvSpPr/>
            <p:nvPr/>
          </p:nvSpPr>
          <p:spPr>
            <a:xfrm rot="1563036">
              <a:off x="1626794" y="3833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3"/>
            <p:cNvSpPr/>
            <p:nvPr/>
          </p:nvSpPr>
          <p:spPr>
            <a:xfrm rot="1563036">
              <a:off x="1619547" y="380372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3"/>
            <p:cNvSpPr/>
            <p:nvPr/>
          </p:nvSpPr>
          <p:spPr>
            <a:xfrm rot="1563036">
              <a:off x="1588700" y="3769661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3"/>
            <p:cNvSpPr/>
            <p:nvPr/>
          </p:nvSpPr>
          <p:spPr>
            <a:xfrm rot="1563036">
              <a:off x="1601604" y="378862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3"/>
            <p:cNvSpPr/>
            <p:nvPr/>
          </p:nvSpPr>
          <p:spPr>
            <a:xfrm rot="1563036">
              <a:off x="1560967" y="376621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3"/>
            <p:cNvSpPr/>
            <p:nvPr/>
          </p:nvSpPr>
          <p:spPr>
            <a:xfrm rot="1563036">
              <a:off x="1557066" y="3789034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3"/>
            <p:cNvSpPr/>
            <p:nvPr/>
          </p:nvSpPr>
          <p:spPr>
            <a:xfrm rot="1563036">
              <a:off x="1524676" y="379811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3"/>
            <p:cNvSpPr/>
            <p:nvPr/>
          </p:nvSpPr>
          <p:spPr>
            <a:xfrm rot="1563036">
              <a:off x="1529364" y="3823104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3"/>
            <p:cNvSpPr/>
            <p:nvPr/>
          </p:nvSpPr>
          <p:spPr>
            <a:xfrm rot="1563036">
              <a:off x="1610680" y="388025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3"/>
            <p:cNvSpPr/>
            <p:nvPr/>
          </p:nvSpPr>
          <p:spPr>
            <a:xfrm rot="1563036">
              <a:off x="1605187" y="386016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3"/>
            <p:cNvSpPr/>
            <p:nvPr/>
          </p:nvSpPr>
          <p:spPr>
            <a:xfrm rot="1563036">
              <a:off x="1542493" y="385800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3"/>
            <p:cNvSpPr/>
            <p:nvPr/>
          </p:nvSpPr>
          <p:spPr>
            <a:xfrm rot="1563036">
              <a:off x="1588141" y="389721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3"/>
            <p:cNvSpPr/>
            <p:nvPr/>
          </p:nvSpPr>
          <p:spPr>
            <a:xfrm rot="1563036">
              <a:off x="1556749" y="387397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3"/>
            <p:cNvSpPr/>
            <p:nvPr/>
          </p:nvSpPr>
          <p:spPr>
            <a:xfrm rot="1563036">
              <a:off x="1521060" y="3852153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3"/>
            <p:cNvSpPr/>
            <p:nvPr/>
          </p:nvSpPr>
          <p:spPr>
            <a:xfrm rot="1563036">
              <a:off x="1556979" y="3810955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3"/>
            <p:cNvSpPr/>
            <p:nvPr/>
          </p:nvSpPr>
          <p:spPr>
            <a:xfrm rot="1563036">
              <a:off x="2733568" y="3893188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3"/>
            <p:cNvSpPr/>
            <p:nvPr/>
          </p:nvSpPr>
          <p:spPr>
            <a:xfrm rot="1563036">
              <a:off x="2829417" y="3988820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3"/>
            <p:cNvSpPr/>
            <p:nvPr/>
          </p:nvSpPr>
          <p:spPr>
            <a:xfrm rot="1563036">
              <a:off x="2916480" y="4030271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3"/>
            <p:cNvSpPr/>
            <p:nvPr/>
          </p:nvSpPr>
          <p:spPr>
            <a:xfrm rot="1563036">
              <a:off x="2888469" y="4075648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3"/>
            <p:cNvSpPr/>
            <p:nvPr/>
          </p:nvSpPr>
          <p:spPr>
            <a:xfrm rot="1563036">
              <a:off x="2899758" y="4081159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3"/>
            <p:cNvSpPr/>
            <p:nvPr/>
          </p:nvSpPr>
          <p:spPr>
            <a:xfrm rot="1563036">
              <a:off x="2917419" y="4054671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3"/>
            <p:cNvSpPr/>
            <p:nvPr/>
          </p:nvSpPr>
          <p:spPr>
            <a:xfrm rot="1563036">
              <a:off x="2877997" y="400201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3"/>
            <p:cNvSpPr/>
            <p:nvPr/>
          </p:nvSpPr>
          <p:spPr>
            <a:xfrm rot="1563036">
              <a:off x="2915394" y="402086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3"/>
            <p:cNvSpPr/>
            <p:nvPr/>
          </p:nvSpPr>
          <p:spPr>
            <a:xfrm rot="1563036">
              <a:off x="2852360" y="405452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3"/>
            <p:cNvSpPr/>
            <p:nvPr/>
          </p:nvSpPr>
          <p:spPr>
            <a:xfrm rot="1563036">
              <a:off x="2849417" y="4035509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3"/>
            <p:cNvSpPr/>
            <p:nvPr/>
          </p:nvSpPr>
          <p:spPr>
            <a:xfrm rot="1563036">
              <a:off x="2857386" y="4046780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3"/>
            <p:cNvSpPr/>
            <p:nvPr/>
          </p:nvSpPr>
          <p:spPr>
            <a:xfrm rot="1563036">
              <a:off x="2870883" y="4058843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3"/>
            <p:cNvSpPr/>
            <p:nvPr/>
          </p:nvSpPr>
          <p:spPr>
            <a:xfrm rot="1563036">
              <a:off x="2876964" y="4025066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3"/>
            <p:cNvSpPr/>
            <p:nvPr/>
          </p:nvSpPr>
          <p:spPr>
            <a:xfrm rot="1563036">
              <a:off x="2903580" y="400036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3"/>
            <p:cNvSpPr/>
            <p:nvPr/>
          </p:nvSpPr>
          <p:spPr>
            <a:xfrm rot="1563036">
              <a:off x="2967413" y="403841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3"/>
            <p:cNvSpPr/>
            <p:nvPr/>
          </p:nvSpPr>
          <p:spPr>
            <a:xfrm rot="1563036">
              <a:off x="2942025" y="4076324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3"/>
            <p:cNvSpPr/>
            <p:nvPr/>
          </p:nvSpPr>
          <p:spPr>
            <a:xfrm rot="1563036">
              <a:off x="2951299" y="406041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3"/>
            <p:cNvSpPr/>
            <p:nvPr/>
          </p:nvSpPr>
          <p:spPr>
            <a:xfrm rot="1563036">
              <a:off x="2943923" y="403146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3"/>
            <p:cNvSpPr/>
            <p:nvPr/>
          </p:nvSpPr>
          <p:spPr>
            <a:xfrm rot="1563036">
              <a:off x="2912977" y="399737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3"/>
            <p:cNvSpPr/>
            <p:nvPr/>
          </p:nvSpPr>
          <p:spPr>
            <a:xfrm rot="1563036">
              <a:off x="2926083" y="40159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3"/>
            <p:cNvSpPr/>
            <p:nvPr/>
          </p:nvSpPr>
          <p:spPr>
            <a:xfrm rot="1563036">
              <a:off x="2885795" y="399357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3"/>
            <p:cNvSpPr/>
            <p:nvPr/>
          </p:nvSpPr>
          <p:spPr>
            <a:xfrm rot="1563036">
              <a:off x="2881547" y="40163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3"/>
            <p:cNvSpPr/>
            <p:nvPr/>
          </p:nvSpPr>
          <p:spPr>
            <a:xfrm rot="1563036">
              <a:off x="2849181" y="402529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3"/>
            <p:cNvSpPr/>
            <p:nvPr/>
          </p:nvSpPr>
          <p:spPr>
            <a:xfrm rot="1563036">
              <a:off x="2853872" y="405028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3"/>
            <p:cNvSpPr/>
            <p:nvPr/>
          </p:nvSpPr>
          <p:spPr>
            <a:xfrm rot="1563036">
              <a:off x="2935637" y="410753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3"/>
            <p:cNvSpPr/>
            <p:nvPr/>
          </p:nvSpPr>
          <p:spPr>
            <a:xfrm rot="1563036">
              <a:off x="2929697" y="40873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3"/>
            <p:cNvSpPr/>
            <p:nvPr/>
          </p:nvSpPr>
          <p:spPr>
            <a:xfrm rot="1563036">
              <a:off x="2866920" y="408516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3"/>
            <p:cNvSpPr/>
            <p:nvPr/>
          </p:nvSpPr>
          <p:spPr>
            <a:xfrm rot="1563036">
              <a:off x="2912969" y="412504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3"/>
            <p:cNvSpPr/>
            <p:nvPr/>
          </p:nvSpPr>
          <p:spPr>
            <a:xfrm rot="1563036">
              <a:off x="2881686" y="410133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3"/>
            <p:cNvSpPr/>
            <p:nvPr/>
          </p:nvSpPr>
          <p:spPr>
            <a:xfrm rot="1563036">
              <a:off x="2845436" y="40794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3"/>
            <p:cNvSpPr/>
            <p:nvPr/>
          </p:nvSpPr>
          <p:spPr>
            <a:xfrm rot="1563036">
              <a:off x="2881935" y="4038235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3"/>
            <p:cNvSpPr/>
            <p:nvPr/>
          </p:nvSpPr>
          <p:spPr>
            <a:xfrm rot="1563036">
              <a:off x="3002191" y="383075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3"/>
            <p:cNvSpPr/>
            <p:nvPr/>
          </p:nvSpPr>
          <p:spPr>
            <a:xfrm rot="1563036">
              <a:off x="3098035" y="3925992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3"/>
            <p:cNvSpPr/>
            <p:nvPr/>
          </p:nvSpPr>
          <p:spPr>
            <a:xfrm rot="1563036">
              <a:off x="3185009" y="3967808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3"/>
            <p:cNvSpPr/>
            <p:nvPr/>
          </p:nvSpPr>
          <p:spPr>
            <a:xfrm rot="1563036">
              <a:off x="3157129" y="401321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3"/>
            <p:cNvSpPr/>
            <p:nvPr/>
          </p:nvSpPr>
          <p:spPr>
            <a:xfrm rot="1563036">
              <a:off x="3168326" y="4018552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3"/>
            <p:cNvSpPr/>
            <p:nvPr/>
          </p:nvSpPr>
          <p:spPr>
            <a:xfrm rot="1563036">
              <a:off x="3185999" y="3992106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3"/>
            <p:cNvSpPr/>
            <p:nvPr/>
          </p:nvSpPr>
          <p:spPr>
            <a:xfrm rot="1563036">
              <a:off x="3146553" y="3939555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3"/>
            <p:cNvSpPr/>
            <p:nvPr/>
          </p:nvSpPr>
          <p:spPr>
            <a:xfrm rot="1563036">
              <a:off x="3184054" y="395844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3"/>
            <p:cNvSpPr/>
            <p:nvPr/>
          </p:nvSpPr>
          <p:spPr>
            <a:xfrm rot="1563036">
              <a:off x="3120916" y="3992072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3"/>
            <p:cNvSpPr/>
            <p:nvPr/>
          </p:nvSpPr>
          <p:spPr>
            <a:xfrm rot="1563036">
              <a:off x="3118076" y="3973082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3"/>
            <p:cNvSpPr/>
            <p:nvPr/>
          </p:nvSpPr>
          <p:spPr>
            <a:xfrm rot="1563036">
              <a:off x="3125990" y="3984017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3"/>
            <p:cNvSpPr/>
            <p:nvPr/>
          </p:nvSpPr>
          <p:spPr>
            <a:xfrm rot="1563036">
              <a:off x="3139455" y="3996214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3"/>
            <p:cNvSpPr/>
            <p:nvPr/>
          </p:nvSpPr>
          <p:spPr>
            <a:xfrm rot="1563036">
              <a:off x="3145689" y="3962354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3"/>
            <p:cNvSpPr/>
            <p:nvPr/>
          </p:nvSpPr>
          <p:spPr>
            <a:xfrm rot="1563036">
              <a:off x="3172133" y="393782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3"/>
            <p:cNvSpPr/>
            <p:nvPr/>
          </p:nvSpPr>
          <p:spPr>
            <a:xfrm rot="1563036">
              <a:off x="3236073" y="3975977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3"/>
            <p:cNvSpPr/>
            <p:nvPr/>
          </p:nvSpPr>
          <p:spPr>
            <a:xfrm rot="1563036">
              <a:off x="3210684" y="401342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3"/>
            <p:cNvSpPr/>
            <p:nvPr/>
          </p:nvSpPr>
          <p:spPr>
            <a:xfrm rot="1563036">
              <a:off x="3219854" y="399796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3"/>
            <p:cNvSpPr/>
            <p:nvPr/>
          </p:nvSpPr>
          <p:spPr>
            <a:xfrm rot="1563036">
              <a:off x="3212584" y="39685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3"/>
            <p:cNvSpPr/>
            <p:nvPr/>
          </p:nvSpPr>
          <p:spPr>
            <a:xfrm rot="1563036">
              <a:off x="3181637" y="393493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3"/>
            <p:cNvSpPr/>
            <p:nvPr/>
          </p:nvSpPr>
          <p:spPr>
            <a:xfrm rot="1563036">
              <a:off x="3194639" y="39534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3"/>
            <p:cNvSpPr/>
            <p:nvPr/>
          </p:nvSpPr>
          <p:spPr>
            <a:xfrm rot="1563036">
              <a:off x="3154454" y="393114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3"/>
            <p:cNvSpPr/>
            <p:nvPr/>
          </p:nvSpPr>
          <p:spPr>
            <a:xfrm rot="1563036">
              <a:off x="3150102" y="395386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3"/>
            <p:cNvSpPr/>
            <p:nvPr/>
          </p:nvSpPr>
          <p:spPr>
            <a:xfrm rot="1563036">
              <a:off x="3117735" y="396284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3"/>
            <p:cNvSpPr/>
            <p:nvPr/>
          </p:nvSpPr>
          <p:spPr>
            <a:xfrm rot="1563036">
              <a:off x="3122428" y="39878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3"/>
            <p:cNvSpPr/>
            <p:nvPr/>
          </p:nvSpPr>
          <p:spPr>
            <a:xfrm rot="1563036">
              <a:off x="3204192" y="404507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3"/>
            <p:cNvSpPr/>
            <p:nvPr/>
          </p:nvSpPr>
          <p:spPr>
            <a:xfrm rot="1563036">
              <a:off x="3198251" y="4024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3"/>
            <p:cNvSpPr/>
            <p:nvPr/>
          </p:nvSpPr>
          <p:spPr>
            <a:xfrm rot="1563036">
              <a:off x="3135453" y="402270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3"/>
            <p:cNvSpPr/>
            <p:nvPr/>
          </p:nvSpPr>
          <p:spPr>
            <a:xfrm rot="1563036">
              <a:off x="3181629" y="406213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3"/>
            <p:cNvSpPr/>
            <p:nvPr/>
          </p:nvSpPr>
          <p:spPr>
            <a:xfrm rot="1563036">
              <a:off x="3150241" y="403888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3"/>
            <p:cNvSpPr/>
            <p:nvPr/>
          </p:nvSpPr>
          <p:spPr>
            <a:xfrm rot="1563036">
              <a:off x="3114096" y="4016977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3"/>
            <p:cNvSpPr/>
            <p:nvPr/>
          </p:nvSpPr>
          <p:spPr>
            <a:xfrm rot="1563036">
              <a:off x="3150468" y="3975778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3"/>
            <p:cNvSpPr/>
            <p:nvPr/>
          </p:nvSpPr>
          <p:spPr>
            <a:xfrm rot="1563036">
              <a:off x="2343830" y="365521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3"/>
            <p:cNvSpPr/>
            <p:nvPr/>
          </p:nvSpPr>
          <p:spPr>
            <a:xfrm rot="1563036">
              <a:off x="2439699" y="375034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3"/>
            <p:cNvSpPr/>
            <p:nvPr/>
          </p:nvSpPr>
          <p:spPr>
            <a:xfrm rot="1563036">
              <a:off x="2526723" y="3791969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3"/>
            <p:cNvSpPr/>
            <p:nvPr/>
          </p:nvSpPr>
          <p:spPr>
            <a:xfrm rot="1563036">
              <a:off x="2498766" y="383758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3"/>
            <p:cNvSpPr/>
            <p:nvPr/>
          </p:nvSpPr>
          <p:spPr>
            <a:xfrm rot="1563036">
              <a:off x="2509559" y="384270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3"/>
            <p:cNvSpPr/>
            <p:nvPr/>
          </p:nvSpPr>
          <p:spPr>
            <a:xfrm rot="1563036">
              <a:off x="2527662" y="381636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3"/>
            <p:cNvSpPr/>
            <p:nvPr/>
          </p:nvSpPr>
          <p:spPr>
            <a:xfrm rot="1563036">
              <a:off x="2488344" y="376373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3"/>
            <p:cNvSpPr/>
            <p:nvPr/>
          </p:nvSpPr>
          <p:spPr>
            <a:xfrm rot="1563036">
              <a:off x="2525671" y="3782896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3"/>
            <p:cNvSpPr/>
            <p:nvPr/>
          </p:nvSpPr>
          <p:spPr>
            <a:xfrm rot="1563036">
              <a:off x="2462737" y="3816121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3"/>
            <p:cNvSpPr/>
            <p:nvPr/>
          </p:nvSpPr>
          <p:spPr>
            <a:xfrm rot="1563036">
              <a:off x="2459715" y="379744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3"/>
            <p:cNvSpPr/>
            <p:nvPr/>
          </p:nvSpPr>
          <p:spPr>
            <a:xfrm rot="1563036">
              <a:off x="2467769" y="3808351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3"/>
            <p:cNvSpPr/>
            <p:nvPr/>
          </p:nvSpPr>
          <p:spPr>
            <a:xfrm rot="1563036">
              <a:off x="2481135" y="382050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3"/>
            <p:cNvSpPr/>
            <p:nvPr/>
          </p:nvSpPr>
          <p:spPr>
            <a:xfrm rot="1563036">
              <a:off x="2487346" y="3786637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3"/>
            <p:cNvSpPr/>
            <p:nvPr/>
          </p:nvSpPr>
          <p:spPr>
            <a:xfrm rot="1563036">
              <a:off x="2513928" y="376209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3"/>
            <p:cNvSpPr/>
            <p:nvPr/>
          </p:nvSpPr>
          <p:spPr>
            <a:xfrm rot="1563036">
              <a:off x="2577712" y="3800438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3"/>
            <p:cNvSpPr/>
            <p:nvPr/>
          </p:nvSpPr>
          <p:spPr>
            <a:xfrm rot="1563036">
              <a:off x="2551873" y="383777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3"/>
            <p:cNvSpPr/>
            <p:nvPr/>
          </p:nvSpPr>
          <p:spPr>
            <a:xfrm rot="1563036">
              <a:off x="2561472" y="382241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3"/>
            <p:cNvSpPr/>
            <p:nvPr/>
          </p:nvSpPr>
          <p:spPr>
            <a:xfrm rot="1563036">
              <a:off x="2554228" y="379301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3"/>
            <p:cNvSpPr/>
            <p:nvPr/>
          </p:nvSpPr>
          <p:spPr>
            <a:xfrm rot="1563036">
              <a:off x="2523359" y="37589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3"/>
            <p:cNvSpPr/>
            <p:nvPr/>
          </p:nvSpPr>
          <p:spPr>
            <a:xfrm rot="1563036">
              <a:off x="2536366" y="3777932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3"/>
            <p:cNvSpPr/>
            <p:nvPr/>
          </p:nvSpPr>
          <p:spPr>
            <a:xfrm rot="1563036">
              <a:off x="2496223" y="375504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3"/>
            <p:cNvSpPr/>
            <p:nvPr/>
          </p:nvSpPr>
          <p:spPr>
            <a:xfrm rot="1563036">
              <a:off x="2491847" y="377834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3"/>
            <p:cNvSpPr/>
            <p:nvPr/>
          </p:nvSpPr>
          <p:spPr>
            <a:xfrm rot="1563036">
              <a:off x="2459480" y="378732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3"/>
            <p:cNvSpPr/>
            <p:nvPr/>
          </p:nvSpPr>
          <p:spPr>
            <a:xfrm rot="1563036">
              <a:off x="2464150" y="3812309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3"/>
            <p:cNvSpPr/>
            <p:nvPr/>
          </p:nvSpPr>
          <p:spPr>
            <a:xfrm rot="1563036">
              <a:off x="2545810" y="386953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3"/>
            <p:cNvSpPr/>
            <p:nvPr/>
          </p:nvSpPr>
          <p:spPr>
            <a:xfrm rot="1563036">
              <a:off x="2539996" y="384936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3"/>
            <p:cNvSpPr/>
            <p:nvPr/>
          </p:nvSpPr>
          <p:spPr>
            <a:xfrm rot="1563036">
              <a:off x="2477301" y="384673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3"/>
            <p:cNvSpPr/>
            <p:nvPr/>
          </p:nvSpPr>
          <p:spPr>
            <a:xfrm rot="1563036">
              <a:off x="2523271" y="388649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3"/>
            <p:cNvSpPr/>
            <p:nvPr/>
          </p:nvSpPr>
          <p:spPr>
            <a:xfrm rot="1563036">
              <a:off x="2491905" y="386323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3"/>
            <p:cNvSpPr/>
            <p:nvPr/>
          </p:nvSpPr>
          <p:spPr>
            <a:xfrm rot="1563036">
              <a:off x="2455818" y="384098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3"/>
            <p:cNvSpPr/>
            <p:nvPr/>
          </p:nvSpPr>
          <p:spPr>
            <a:xfrm rot="1563036">
              <a:off x="2492213" y="379978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3"/>
            <p:cNvSpPr/>
            <p:nvPr/>
          </p:nvSpPr>
          <p:spPr>
            <a:xfrm rot="1563036">
              <a:off x="2349864" y="515643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3"/>
            <p:cNvSpPr/>
            <p:nvPr/>
          </p:nvSpPr>
          <p:spPr>
            <a:xfrm rot="1563036">
              <a:off x="3717618" y="4759077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3"/>
            <p:cNvSpPr/>
            <p:nvPr/>
          </p:nvSpPr>
          <p:spPr>
            <a:xfrm rot="1563036">
              <a:off x="3683437" y="4823145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3"/>
            <p:cNvSpPr/>
            <p:nvPr/>
          </p:nvSpPr>
          <p:spPr>
            <a:xfrm rot="1563036">
              <a:off x="2644838" y="4311568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3"/>
            <p:cNvSpPr/>
            <p:nvPr/>
          </p:nvSpPr>
          <p:spPr>
            <a:xfrm rot="1563036">
              <a:off x="2835708" y="4335332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3"/>
            <p:cNvSpPr/>
            <p:nvPr/>
          </p:nvSpPr>
          <p:spPr>
            <a:xfrm rot="1563036">
              <a:off x="2806812" y="4313243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3"/>
            <p:cNvSpPr/>
            <p:nvPr/>
          </p:nvSpPr>
          <p:spPr>
            <a:xfrm rot="1563036">
              <a:off x="1260951" y="44890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3"/>
            <p:cNvSpPr/>
            <p:nvPr/>
          </p:nvSpPr>
          <p:spPr>
            <a:xfrm rot="1563036">
              <a:off x="653603" y="3516862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3"/>
            <p:cNvSpPr/>
            <p:nvPr/>
          </p:nvSpPr>
          <p:spPr>
            <a:xfrm rot="1563036">
              <a:off x="3259031" y="5535339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33"/>
          <p:cNvGrpSpPr/>
          <p:nvPr/>
        </p:nvGrpSpPr>
        <p:grpSpPr>
          <a:xfrm>
            <a:off x="4926978" y="-486887"/>
            <a:ext cx="3608792" cy="2344413"/>
            <a:chOff x="-1618533" y="662898"/>
            <a:chExt cx="3608792" cy="2344413"/>
          </a:xfrm>
        </p:grpSpPr>
        <p:sp>
          <p:nvSpPr>
            <p:cNvPr id="2596" name="Google Shape;2596;p33"/>
            <p:cNvSpPr/>
            <p:nvPr/>
          </p:nvSpPr>
          <p:spPr>
            <a:xfrm rot="-9236964">
              <a:off x="-1662900" y="1457453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3"/>
            <p:cNvSpPr/>
            <p:nvPr/>
          </p:nvSpPr>
          <p:spPr>
            <a:xfrm rot="-9236964">
              <a:off x="-138633" y="1754187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3"/>
            <p:cNvSpPr/>
            <p:nvPr/>
          </p:nvSpPr>
          <p:spPr>
            <a:xfrm rot="-9236964">
              <a:off x="-241799" y="201048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3"/>
            <p:cNvSpPr/>
            <p:nvPr/>
          </p:nvSpPr>
          <p:spPr>
            <a:xfrm rot="-9236964">
              <a:off x="-1089498" y="1832427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3"/>
            <p:cNvSpPr/>
            <p:nvPr/>
          </p:nvSpPr>
          <p:spPr>
            <a:xfrm rot="-9236964">
              <a:off x="-407403" y="1153911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3"/>
            <p:cNvSpPr/>
            <p:nvPr/>
          </p:nvSpPr>
          <p:spPr>
            <a:xfrm rot="-9236964">
              <a:off x="180960" y="1465012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3"/>
            <p:cNvSpPr/>
            <p:nvPr/>
          </p:nvSpPr>
          <p:spPr>
            <a:xfrm rot="-9236964">
              <a:off x="603506" y="2132217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3"/>
            <p:cNvSpPr/>
            <p:nvPr/>
          </p:nvSpPr>
          <p:spPr>
            <a:xfrm rot="-9236964">
              <a:off x="-1258399" y="1266502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3"/>
            <p:cNvSpPr/>
            <p:nvPr/>
          </p:nvSpPr>
          <p:spPr>
            <a:xfrm rot="-9236964">
              <a:off x="-927566" y="1537648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3"/>
            <p:cNvSpPr/>
            <p:nvPr/>
          </p:nvSpPr>
          <p:spPr>
            <a:xfrm rot="-9236964">
              <a:off x="725860" y="2282273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3"/>
            <p:cNvSpPr/>
            <p:nvPr/>
          </p:nvSpPr>
          <p:spPr>
            <a:xfrm rot="-9236964">
              <a:off x="-34067" y="1096506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3"/>
            <p:cNvSpPr/>
            <p:nvPr/>
          </p:nvSpPr>
          <p:spPr>
            <a:xfrm rot="-9236964">
              <a:off x="-1081875" y="1287043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3"/>
            <p:cNvSpPr/>
            <p:nvPr/>
          </p:nvSpPr>
          <p:spPr>
            <a:xfrm rot="-9236964">
              <a:off x="586907" y="152518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3"/>
            <p:cNvSpPr/>
            <p:nvPr/>
          </p:nvSpPr>
          <p:spPr>
            <a:xfrm rot="-9236964">
              <a:off x="717762" y="16549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3"/>
            <p:cNvSpPr/>
            <p:nvPr/>
          </p:nvSpPr>
          <p:spPr>
            <a:xfrm rot="-9236964">
              <a:off x="1323946" y="2139146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3"/>
            <p:cNvSpPr/>
            <p:nvPr/>
          </p:nvSpPr>
          <p:spPr>
            <a:xfrm rot="-9236964">
              <a:off x="1454833" y="226880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3"/>
            <p:cNvSpPr/>
            <p:nvPr/>
          </p:nvSpPr>
          <p:spPr>
            <a:xfrm rot="-9236964">
              <a:off x="439778" y="2498159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3"/>
            <p:cNvSpPr/>
            <p:nvPr/>
          </p:nvSpPr>
          <p:spPr>
            <a:xfrm rot="-9236964">
              <a:off x="571104" y="2627645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3"/>
            <p:cNvSpPr/>
            <p:nvPr/>
          </p:nvSpPr>
          <p:spPr>
            <a:xfrm rot="-9236964">
              <a:off x="-1389538" y="1937757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3"/>
            <p:cNvSpPr/>
            <p:nvPr/>
          </p:nvSpPr>
          <p:spPr>
            <a:xfrm rot="-9236964">
              <a:off x="-1241824" y="2055785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3"/>
            <p:cNvSpPr/>
            <p:nvPr/>
          </p:nvSpPr>
          <p:spPr>
            <a:xfrm rot="-9236964">
              <a:off x="724081" y="1782837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3"/>
            <p:cNvSpPr/>
            <p:nvPr/>
          </p:nvSpPr>
          <p:spPr>
            <a:xfrm rot="-9236964">
              <a:off x="746855" y="172647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3"/>
            <p:cNvSpPr/>
            <p:nvPr/>
          </p:nvSpPr>
          <p:spPr>
            <a:xfrm rot="-9236964">
              <a:off x="740488" y="175028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3"/>
            <p:cNvSpPr/>
            <p:nvPr/>
          </p:nvSpPr>
          <p:spPr>
            <a:xfrm rot="-9236964">
              <a:off x="761178" y="178574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3"/>
            <p:cNvSpPr/>
            <p:nvPr/>
          </p:nvSpPr>
          <p:spPr>
            <a:xfrm rot="-9236964">
              <a:off x="814281" y="181855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3"/>
            <p:cNvSpPr/>
            <p:nvPr/>
          </p:nvSpPr>
          <p:spPr>
            <a:xfrm rot="-9236964">
              <a:off x="790118" y="1798940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3"/>
            <p:cNvSpPr/>
            <p:nvPr/>
          </p:nvSpPr>
          <p:spPr>
            <a:xfrm rot="-9236964">
              <a:off x="851345" y="181290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3"/>
            <p:cNvSpPr/>
            <p:nvPr/>
          </p:nvSpPr>
          <p:spPr>
            <a:xfrm rot="-9236964">
              <a:off x="848097" y="178175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rot="-9236964">
              <a:off x="886892" y="175745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rot="-9236964">
              <a:off x="871338" y="17266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rot="-9236964">
              <a:off x="743393" y="168258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rot="-9236964">
              <a:off x="758451" y="17068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rot="-9236964">
              <a:off x="841277" y="1686614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rot="-9236964">
              <a:off x="765739" y="1652365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rot="-9236964">
              <a:off x="816333" y="167071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rot="-9236964">
              <a:off x="871181" y="16859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rot="-9236964">
              <a:off x="1461286" y="2396426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rot="-9236964">
              <a:off x="1484056" y="23400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rot="-9236964">
              <a:off x="1477589" y="2363874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rot="-9236964">
              <a:off x="1498284" y="2399306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rot="-9236964">
              <a:off x="1551491" y="243214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rot="-9236964">
              <a:off x="1527119" y="241295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rot="-9236964">
              <a:off x="1588341" y="242692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rot="-9236964">
              <a:off x="1585303" y="239536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rot="-9236964">
              <a:off x="1623894" y="237147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rot="-9236964">
              <a:off x="1608340" y="23406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rot="-9236964">
              <a:off x="1480489" y="22966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rot="-9236964">
              <a:off x="1495557" y="23208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rot="-9236964">
              <a:off x="1578384" y="2300175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rot="-9236964">
              <a:off x="1503330" y="226611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rot="-9236964">
              <a:off x="1553324" y="22847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rot="-9236964">
              <a:off x="1608287" y="22994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rot="-9236964">
              <a:off x="577510" y="2755553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rot="-9236964">
              <a:off x="600260" y="269929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rot="-9236964">
              <a:off x="593471" y="27228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rot="-9236964">
              <a:off x="614561" y="275855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rot="-9236964">
              <a:off x="667236" y="279115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rot="-9236964">
              <a:off x="643526" y="2771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rot="-9236964">
              <a:off x="704091" y="278593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rot="-9236964">
              <a:off x="701059" y="275435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rot="-9236964">
              <a:off x="739645" y="27304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rot="-9236964">
              <a:off x="724106" y="269966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rot="-9236964">
              <a:off x="596672" y="26558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rot="-9236964">
              <a:off x="611731" y="26801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rot="-9236964">
              <a:off x="694255" y="26592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rot="-9236964">
              <a:off x="619723" y="262489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rot="-9236964">
              <a:off x="669101" y="26437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rot="-9236964">
              <a:off x="724586" y="265873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rot="-9236964">
              <a:off x="-1250785" y="2141256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rot="-9236964">
              <a:off x="-1202209" y="210344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rot="-9236964">
              <a:off x="-1219657" y="212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rot="-9236964">
              <a:off x="-1219281" y="21621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rot="-9236964">
              <a:off x="-1189947" y="221656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rot="-9236964">
              <a:off x="-1200824" y="218804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rot="-9236964">
              <a:off x="-1155041" y="223047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rot="-9236964">
              <a:off x="-1142051" y="22014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rot="-9236964">
              <a:off x="-1096356" y="220002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rot="-9236964">
              <a:off x="-1094874" y="216543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rot="-9236964">
              <a:off x="-1183483" y="20640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rot="-9236964">
              <a:off x="-1182586" y="20924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rot="-9236964">
              <a:off x="-1101103" y="211586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rot="-9236964">
              <a:off x="-1148449" y="204856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rot="-9236964">
              <a:off x="-1114755" y="20897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rot="-9236964">
              <a:off x="-1074418" y="213003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rot="-9236964">
              <a:off x="726863" y="1663238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rot="-9236964">
              <a:off x="1463949" y="227691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rot="-9236964">
              <a:off x="579823" y="2635845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rot="-9236964">
              <a:off x="-1235947" y="2054469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rot="-9236964">
              <a:off x="-772175" y="1531075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rot="-9236964">
              <a:off x="-677884" y="162614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rot="-9236964">
              <a:off x="-671013" y="168056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rot="-9236964">
              <a:off x="-633113" y="162493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rot="-9236964">
              <a:off x="-649589" y="1644830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rot="-9236964">
              <a:off x="-656796" y="167135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rot="-9236964">
              <a:off x="-617478" y="170834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rot="-9236964">
              <a:off x="-644835" y="168386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rot="-9236964">
              <a:off x="-591866" y="1655940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rot="-9236964">
              <a:off x="-605438" y="170745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rot="-9236964">
              <a:off x="-607327" y="1683583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rot="-9236964">
              <a:off x="-599822" y="164512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rot="-9236964">
              <a:off x="-610792" y="1700402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rot="-9236964">
              <a:off x="-621233" y="169764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rot="-9236964">
              <a:off x="-678859" y="17024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rot="-9236964">
              <a:off x="-650639" y="166703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rot="-9236964">
              <a:off x="-660261" y="16823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rot="-9236964">
              <a:off x="-652990" y="171179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rot="-9236964">
              <a:off x="-622148" y="1745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rot="-9236964">
              <a:off x="-635150" y="172735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rot="-9236964">
              <a:off x="-594514" y="174976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rot="-9236964">
              <a:off x="-590613" y="1726963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rot="-9236964">
              <a:off x="-558142" y="171751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rot="-9236964">
              <a:off x="-562934" y="169297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rot="-9236964">
              <a:off x="-644123" y="163527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rot="-9236964">
              <a:off x="-638757" y="165591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rot="-9236964">
              <a:off x="-576069" y="16580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rot="-9236964">
              <a:off x="-621585" y="161831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rot="-9236964">
              <a:off x="-590192" y="164157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rot="-9236964">
              <a:off x="-554607" y="166382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rot="-9236964">
              <a:off x="-624656" y="1670895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rot="-9236964">
              <a:off x="879999" y="241511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rot="-9236964">
              <a:off x="974317" y="2510090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rot="-9236964">
              <a:off x="981639" y="2564728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rot="-9236964">
              <a:off x="1019083" y="2508874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rot="-9236964">
              <a:off x="1002587" y="2528765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rot="-9236964">
              <a:off x="995380" y="255528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rot="-9236964">
              <a:off x="1034765" y="2592409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rot="-9236964">
              <a:off x="1007341" y="2567800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rot="-9236964">
              <a:off x="1060511" y="253955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 rot="-9236964">
              <a:off x="1046738" y="259138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 rot="-9236964">
              <a:off x="1045008" y="256708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 rot="-9236964">
              <a:off x="1052373" y="2529067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 rot="-9236964">
              <a:off x="1041415" y="2584344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 rot="-9236964">
              <a:off x="1030943" y="2581577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 rot="-9236964">
              <a:off x="973790" y="2586537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 rot="-9236964">
              <a:off x="1001541" y="255097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 rot="-9236964">
              <a:off x="991915" y="25663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 rot="-9236964">
              <a:off x="999637" y="259583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 rot="-9236964">
              <a:off x="1030484" y="262990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 rot="-9236964">
              <a:off x="1017604" y="261094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 rot="-9236964">
              <a:off x="1057741" y="263383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3"/>
            <p:cNvSpPr/>
            <p:nvPr/>
          </p:nvSpPr>
          <p:spPr>
            <a:xfrm rot="-9236964">
              <a:off x="1062118" y="2610556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3"/>
            <p:cNvSpPr/>
            <p:nvPr/>
          </p:nvSpPr>
          <p:spPr>
            <a:xfrm rot="-9236964">
              <a:off x="1094033" y="260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 rot="-9236964">
              <a:off x="1089368" y="2576463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3"/>
            <p:cNvSpPr/>
            <p:nvPr/>
          </p:nvSpPr>
          <p:spPr>
            <a:xfrm rot="-9236964">
              <a:off x="1008028" y="251931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3"/>
            <p:cNvSpPr/>
            <p:nvPr/>
          </p:nvSpPr>
          <p:spPr>
            <a:xfrm rot="-9236964">
              <a:off x="1013522" y="253940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 rot="-9236964">
              <a:off x="1076215" y="254204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3"/>
            <p:cNvSpPr/>
            <p:nvPr/>
          </p:nvSpPr>
          <p:spPr>
            <a:xfrm rot="-9236964">
              <a:off x="1030567" y="250235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3"/>
            <p:cNvSpPr/>
            <p:nvPr/>
          </p:nvSpPr>
          <p:spPr>
            <a:xfrm rot="-9236964">
              <a:off x="1061960" y="252561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 rot="-9236964">
              <a:off x="1098125" y="254789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3"/>
            <p:cNvSpPr/>
            <p:nvPr/>
          </p:nvSpPr>
          <p:spPr>
            <a:xfrm rot="-9236964">
              <a:off x="1027600" y="2554958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3"/>
            <p:cNvSpPr/>
            <p:nvPr/>
          </p:nvSpPr>
          <p:spPr>
            <a:xfrm rot="-9236964">
              <a:off x="-444393" y="2187452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 rot="-9236964">
              <a:off x="-350580" y="2282818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 rot="-9236964">
              <a:off x="-343277" y="2337365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 rot="-9236964">
              <a:off x="-305317" y="2281246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 rot="-9236964">
              <a:off x="-321819" y="2301502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 rot="-9236964">
              <a:off x="-329055" y="2328127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 rot="-9236964">
              <a:off x="-289633" y="236467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 rot="-9236964">
              <a:off x="-317059" y="2340173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 rot="-9236964">
              <a:off x="-263996" y="231226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 rot="-9236964">
              <a:off x="-277642" y="2363763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 rot="-9236964">
              <a:off x="-279447" y="2339915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 rot="-9236964">
              <a:off x="-272547" y="2301790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 rot="-9236964">
              <a:off x="-282912" y="2356734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 rot="-9236964">
              <a:off x="-293393" y="2353964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 rot="-9236964">
              <a:off x="-351084" y="235880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 rot="-9236964">
              <a:off x="-322841" y="2323719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3"/>
            <p:cNvSpPr/>
            <p:nvPr/>
          </p:nvSpPr>
          <p:spPr>
            <a:xfrm rot="-9236964">
              <a:off x="-332590" y="233915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3"/>
            <p:cNvSpPr/>
            <p:nvPr/>
          </p:nvSpPr>
          <p:spPr>
            <a:xfrm rot="-9236964">
              <a:off x="-325215" y="236858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 rot="-9236964">
              <a:off x="-294268" y="240222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3"/>
            <p:cNvSpPr/>
            <p:nvPr/>
          </p:nvSpPr>
          <p:spPr>
            <a:xfrm rot="-9236964">
              <a:off x="-307374" y="238365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3"/>
            <p:cNvSpPr/>
            <p:nvPr/>
          </p:nvSpPr>
          <p:spPr>
            <a:xfrm rot="-9236964">
              <a:off x="-267086" y="240599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3"/>
            <p:cNvSpPr/>
            <p:nvPr/>
          </p:nvSpPr>
          <p:spPr>
            <a:xfrm rot="-9236964">
              <a:off x="-262839" y="238327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3"/>
            <p:cNvSpPr/>
            <p:nvPr/>
          </p:nvSpPr>
          <p:spPr>
            <a:xfrm rot="-9236964">
              <a:off x="-230472" y="237427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 rot="-9236964">
              <a:off x="-235164" y="234930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3"/>
            <p:cNvSpPr/>
            <p:nvPr/>
          </p:nvSpPr>
          <p:spPr>
            <a:xfrm rot="-9236964">
              <a:off x="-316452" y="2292034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3"/>
            <p:cNvSpPr/>
            <p:nvPr/>
          </p:nvSpPr>
          <p:spPr>
            <a:xfrm rot="-9236964">
              <a:off x="-310988" y="23122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3"/>
            <p:cNvSpPr/>
            <p:nvPr/>
          </p:nvSpPr>
          <p:spPr>
            <a:xfrm rot="-9236964">
              <a:off x="-248189" y="231443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3"/>
            <p:cNvSpPr/>
            <p:nvPr/>
          </p:nvSpPr>
          <p:spPr>
            <a:xfrm rot="-9236964">
              <a:off x="-294261" y="227499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3"/>
            <p:cNvSpPr/>
            <p:nvPr/>
          </p:nvSpPr>
          <p:spPr>
            <a:xfrm rot="-9236964">
              <a:off x="-262978" y="229823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3"/>
            <p:cNvSpPr/>
            <p:nvPr/>
          </p:nvSpPr>
          <p:spPr>
            <a:xfrm rot="-9236964">
              <a:off x="-226727" y="23201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3"/>
            <p:cNvSpPr/>
            <p:nvPr/>
          </p:nvSpPr>
          <p:spPr>
            <a:xfrm rot="-9236964">
              <a:off x="-296880" y="2327678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3"/>
            <p:cNvSpPr/>
            <p:nvPr/>
          </p:nvSpPr>
          <p:spPr>
            <a:xfrm rot="-9236964">
              <a:off x="-713038" y="225029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3"/>
            <p:cNvSpPr/>
            <p:nvPr/>
          </p:nvSpPr>
          <p:spPr>
            <a:xfrm rot="-9236964">
              <a:off x="-619199" y="2345261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3"/>
            <p:cNvSpPr/>
            <p:nvPr/>
          </p:nvSpPr>
          <p:spPr>
            <a:xfrm rot="-9236964">
              <a:off x="-611807" y="2399805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3"/>
            <p:cNvSpPr/>
            <p:nvPr/>
          </p:nvSpPr>
          <p:spPr>
            <a:xfrm rot="-9236964">
              <a:off x="-573955" y="234415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3"/>
            <p:cNvSpPr/>
            <p:nvPr/>
          </p:nvSpPr>
          <p:spPr>
            <a:xfrm rot="-9236964">
              <a:off x="-590409" y="2363951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3"/>
            <p:cNvSpPr/>
            <p:nvPr/>
          </p:nvSpPr>
          <p:spPr>
            <a:xfrm rot="-9236964">
              <a:off x="-597613" y="2390578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3"/>
            <p:cNvSpPr/>
            <p:nvPr/>
          </p:nvSpPr>
          <p:spPr>
            <a:xfrm rot="-9236964">
              <a:off x="-558166" y="2427129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 rot="-9236964">
              <a:off x="-585718" y="240307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 rot="-9236964">
              <a:off x="-532529" y="2374726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 rot="-9236964">
              <a:off x="-546301" y="242666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 rot="-9236964">
              <a:off x="-548051" y="2402360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 rot="-9236964">
              <a:off x="-541143" y="2364238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 rot="-9236964">
              <a:off x="-551614" y="2419627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 rot="-9236964">
              <a:off x="-561968" y="241641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 rot="-9236964">
              <a:off x="-619721" y="242170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 rot="-9236964">
              <a:off x="-591500" y="238614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 rot="-9236964">
              <a:off x="-601123" y="240160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 rot="-9236964">
              <a:off x="-593852" y="24310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 rot="-9236964">
              <a:off x="-562906" y="246512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 rot="-9236964">
              <a:off x="-575907" y="24461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 rot="-9236964">
              <a:off x="-535746" y="2468899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 rot="-9236964">
              <a:off x="-531393" y="24457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 rot="-9236964">
              <a:off x="-499027" y="24367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 rot="-9236964">
              <a:off x="-503697" y="241176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 rot="-9236964">
              <a:off x="-584985" y="235449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 rot="-9236964">
              <a:off x="-579542" y="2374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 rot="-9236964">
              <a:off x="-516745" y="237688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 rot="-9236964">
              <a:off x="-562898" y="233742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 rot="-9236964">
              <a:off x="-531532" y="236068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 rot="-9236964">
              <a:off x="-495365" y="238306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 rot="-9236964">
              <a:off x="-565436" y="2390135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 rot="-9236964">
              <a:off x="-54677" y="242583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 rot="-9236964">
              <a:off x="39614" y="252090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 rot="-9236964">
              <a:off x="46480" y="2575350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 rot="-9236964">
              <a:off x="84385" y="251969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 rot="-9236964">
              <a:off x="67904" y="253958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3"/>
            <p:cNvSpPr/>
            <p:nvPr/>
          </p:nvSpPr>
          <p:spPr>
            <a:xfrm rot="-9236964">
              <a:off x="60702" y="256611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3"/>
            <p:cNvSpPr/>
            <p:nvPr/>
          </p:nvSpPr>
          <p:spPr>
            <a:xfrm rot="-9236964">
              <a:off x="100019" y="260310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3"/>
            <p:cNvSpPr/>
            <p:nvPr/>
          </p:nvSpPr>
          <p:spPr>
            <a:xfrm rot="-9236964">
              <a:off x="72641" y="257862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3"/>
            <p:cNvSpPr/>
            <p:nvPr/>
          </p:nvSpPr>
          <p:spPr>
            <a:xfrm rot="-9236964">
              <a:off x="125626" y="2550699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3"/>
            <p:cNvSpPr/>
            <p:nvPr/>
          </p:nvSpPr>
          <p:spPr>
            <a:xfrm rot="-9236964">
              <a:off x="112060" y="260221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3"/>
            <p:cNvSpPr/>
            <p:nvPr/>
          </p:nvSpPr>
          <p:spPr>
            <a:xfrm rot="-9236964">
              <a:off x="110170" y="2578344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3"/>
            <p:cNvSpPr/>
            <p:nvPr/>
          </p:nvSpPr>
          <p:spPr>
            <a:xfrm rot="-9236964">
              <a:off x="117676" y="253988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3"/>
            <p:cNvSpPr/>
            <p:nvPr/>
          </p:nvSpPr>
          <p:spPr>
            <a:xfrm rot="-9236964">
              <a:off x="106706" y="2595163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3"/>
            <p:cNvSpPr/>
            <p:nvPr/>
          </p:nvSpPr>
          <p:spPr>
            <a:xfrm rot="-9236964">
              <a:off x="96260" y="259240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3"/>
            <p:cNvSpPr/>
            <p:nvPr/>
          </p:nvSpPr>
          <p:spPr>
            <a:xfrm rot="-9236964">
              <a:off x="38639" y="259724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3"/>
            <p:cNvSpPr/>
            <p:nvPr/>
          </p:nvSpPr>
          <p:spPr>
            <a:xfrm rot="-9236964">
              <a:off x="66859" y="256179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3"/>
            <p:cNvSpPr/>
            <p:nvPr/>
          </p:nvSpPr>
          <p:spPr>
            <a:xfrm rot="-9236964">
              <a:off x="57237" y="25771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3"/>
            <p:cNvSpPr/>
            <p:nvPr/>
          </p:nvSpPr>
          <p:spPr>
            <a:xfrm rot="-9236964">
              <a:off x="64504" y="2606576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3"/>
            <p:cNvSpPr/>
            <p:nvPr/>
          </p:nvSpPr>
          <p:spPr>
            <a:xfrm rot="-9236964">
              <a:off x="95350" y="26406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3"/>
            <p:cNvSpPr/>
            <p:nvPr/>
          </p:nvSpPr>
          <p:spPr>
            <a:xfrm rot="-9236964">
              <a:off x="82343" y="2622133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3"/>
            <p:cNvSpPr/>
            <p:nvPr/>
          </p:nvSpPr>
          <p:spPr>
            <a:xfrm rot="-9236964">
              <a:off x="122984" y="264452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3"/>
            <p:cNvSpPr/>
            <p:nvPr/>
          </p:nvSpPr>
          <p:spPr>
            <a:xfrm rot="-9236964">
              <a:off x="126885" y="2621724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3"/>
            <p:cNvSpPr/>
            <p:nvPr/>
          </p:nvSpPr>
          <p:spPr>
            <a:xfrm rot="-9236964">
              <a:off x="159251" y="2612722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3"/>
            <p:cNvSpPr/>
            <p:nvPr/>
          </p:nvSpPr>
          <p:spPr>
            <a:xfrm rot="-9236964">
              <a:off x="154558" y="2587757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3"/>
            <p:cNvSpPr/>
            <p:nvPr/>
          </p:nvSpPr>
          <p:spPr>
            <a:xfrm rot="-9236964">
              <a:off x="73374" y="253003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3"/>
            <p:cNvSpPr/>
            <p:nvPr/>
          </p:nvSpPr>
          <p:spPr>
            <a:xfrm rot="-9236964">
              <a:off x="78735" y="255069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3"/>
            <p:cNvSpPr/>
            <p:nvPr/>
          </p:nvSpPr>
          <p:spPr>
            <a:xfrm rot="-9236964">
              <a:off x="141407" y="255285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3"/>
            <p:cNvSpPr/>
            <p:nvPr/>
          </p:nvSpPr>
          <p:spPr>
            <a:xfrm rot="-9236964">
              <a:off x="95913" y="251307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3"/>
            <p:cNvSpPr/>
            <p:nvPr/>
          </p:nvSpPr>
          <p:spPr>
            <a:xfrm rot="-9236964">
              <a:off x="127302" y="253633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3"/>
            <p:cNvSpPr/>
            <p:nvPr/>
          </p:nvSpPr>
          <p:spPr>
            <a:xfrm rot="-9236964">
              <a:off x="162890" y="255858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3"/>
            <p:cNvSpPr/>
            <p:nvPr/>
          </p:nvSpPr>
          <p:spPr>
            <a:xfrm rot="-9236964">
              <a:off x="92842" y="2565656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3"/>
            <p:cNvSpPr/>
            <p:nvPr/>
          </p:nvSpPr>
          <p:spPr>
            <a:xfrm rot="-9236964">
              <a:off x="-61187" y="92559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3"/>
            <p:cNvSpPr/>
            <p:nvPr/>
          </p:nvSpPr>
          <p:spPr>
            <a:xfrm rot="-9236964">
              <a:off x="-1191848" y="1506533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3"/>
            <p:cNvSpPr/>
            <p:nvPr/>
          </p:nvSpPr>
          <p:spPr>
            <a:xfrm rot="-9236964">
              <a:off x="-1172669" y="1476889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3"/>
            <p:cNvSpPr/>
            <p:nvPr/>
          </p:nvSpPr>
          <p:spPr>
            <a:xfrm rot="-9236964">
              <a:off x="-295811" y="2059717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3"/>
            <p:cNvSpPr/>
            <p:nvPr/>
          </p:nvSpPr>
          <p:spPr>
            <a:xfrm rot="-9236964">
              <a:off x="-335524" y="1988294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3"/>
            <p:cNvSpPr/>
            <p:nvPr/>
          </p:nvSpPr>
          <p:spPr>
            <a:xfrm rot="-9236964">
              <a:off x="-297155" y="1997035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3"/>
            <p:cNvSpPr/>
            <p:nvPr/>
          </p:nvSpPr>
          <p:spPr>
            <a:xfrm rot="-9236964">
              <a:off x="1222622" y="17628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3"/>
            <p:cNvSpPr/>
            <p:nvPr/>
          </p:nvSpPr>
          <p:spPr>
            <a:xfrm rot="-9236964">
              <a:off x="1798221" y="2775150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3"/>
            <p:cNvSpPr/>
            <p:nvPr/>
          </p:nvSpPr>
          <p:spPr>
            <a:xfrm rot="-9236964">
              <a:off x="-823819" y="696096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8" name="Google Shape;2848;p33"/>
          <p:cNvGrpSpPr/>
          <p:nvPr/>
        </p:nvGrpSpPr>
        <p:grpSpPr>
          <a:xfrm>
            <a:off x="7353626" y="2125499"/>
            <a:ext cx="920900" cy="892509"/>
            <a:chOff x="7353626" y="2125499"/>
            <a:chExt cx="920900" cy="892509"/>
          </a:xfrm>
        </p:grpSpPr>
        <p:sp>
          <p:nvSpPr>
            <p:cNvPr id="2849" name="Google Shape;2849;p33"/>
            <p:cNvSpPr/>
            <p:nvPr/>
          </p:nvSpPr>
          <p:spPr>
            <a:xfrm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7855377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7867466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797090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7841951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7897020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7899039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7891644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7903064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7811046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7764026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7805001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774924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7827842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7874861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7559836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758468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7512148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754370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7621632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7591409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762767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7698205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7592078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7681409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7620281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7586702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7705623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 rot="-3865991">
              <a:off x="8114219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 rot="-3865991">
              <a:off x="8046310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 rot="-3865991">
              <a:off x="8100503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0" name="Google Shape;2880;p33"/>
          <p:cNvGrpSpPr/>
          <p:nvPr/>
        </p:nvGrpSpPr>
        <p:grpSpPr>
          <a:xfrm>
            <a:off x="932126" y="2125499"/>
            <a:ext cx="920900" cy="892509"/>
            <a:chOff x="7353626" y="2125499"/>
            <a:chExt cx="920900" cy="892509"/>
          </a:xfrm>
        </p:grpSpPr>
        <p:sp>
          <p:nvSpPr>
            <p:cNvPr id="2881" name="Google Shape;2881;p33"/>
            <p:cNvSpPr/>
            <p:nvPr/>
          </p:nvSpPr>
          <p:spPr>
            <a:xfrm flipH="1"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 flipH="1">
              <a:off x="7650506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 flipH="1">
              <a:off x="7631703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 flipH="1">
              <a:off x="761961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 flipH="1">
              <a:off x="7719697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 flipH="1">
              <a:off x="7707608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 flipH="1">
              <a:off x="7535646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 flipH="1">
              <a:off x="7593417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 flipH="1">
              <a:off x="7569907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 flipH="1">
              <a:off x="7790895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3"/>
            <p:cNvSpPr/>
            <p:nvPr/>
          </p:nvSpPr>
          <p:spPr>
            <a:xfrm flipH="1">
              <a:off x="7807691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3"/>
            <p:cNvSpPr/>
            <p:nvPr/>
          </p:nvSpPr>
          <p:spPr>
            <a:xfrm flipH="1">
              <a:off x="7785519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 flipH="1">
              <a:off x="785537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 flipH="1">
              <a:off x="7744544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 flipH="1">
              <a:off x="7729767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 flipH="1">
              <a:off x="7887621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 flipH="1">
              <a:off x="789500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 flipH="1">
              <a:off x="8079054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 flipH="1">
              <a:off x="806023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 flipH="1">
              <a:off x="7876869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 flipH="1">
              <a:off x="8012550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 flipH="1">
              <a:off x="785806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 flipH="1">
              <a:off x="7843290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 flipH="1">
              <a:off x="7999124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 flipH="1">
              <a:off x="7923220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 flipH="1">
              <a:off x="7870156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 flipH="1">
              <a:off x="8017926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 flipH="1">
              <a:off x="7705629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 rot="3865991" flipH="1">
              <a:off x="7476304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 rot="3865991" flipH="1">
              <a:off x="7558321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 rot="3865991" flipH="1">
              <a:off x="7504127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4184;p40"/>
          <p:cNvSpPr/>
          <p:nvPr/>
        </p:nvSpPr>
        <p:spPr>
          <a:xfrm>
            <a:off x="1717185" y="1235020"/>
            <a:ext cx="993900" cy="99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4394;p41"/>
          <p:cNvSpPr txBox="1">
            <a:spLocks/>
          </p:cNvSpPr>
          <p:nvPr/>
        </p:nvSpPr>
        <p:spPr>
          <a:xfrm>
            <a:off x="1502228" y="1250381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 smtClean="0">
                <a:latin typeface="Tulpen One" charset="0"/>
              </a:rPr>
              <a:t>5</a:t>
            </a:r>
            <a:endParaRPr lang="en" sz="5400" dirty="0">
              <a:latin typeface="Tulpen On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4"/>
          <a:stretch/>
        </p:blipFill>
        <p:spPr>
          <a:xfrm>
            <a:off x="4589388" y="1728569"/>
            <a:ext cx="2137483" cy="1672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9" name="Google Shape;3889;p37"/>
          <p:cNvSpPr txBox="1">
            <a:spLocks noGrp="1"/>
          </p:cNvSpPr>
          <p:nvPr>
            <p:ph type="title"/>
          </p:nvPr>
        </p:nvSpPr>
        <p:spPr>
          <a:xfrm>
            <a:off x="4886650" y="1411175"/>
            <a:ext cx="344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/>
              <a:t>Gorušica</a:t>
            </a:r>
            <a:endParaRPr sz="6000" dirty="0"/>
          </a:p>
        </p:txBody>
      </p:sp>
      <p:sp>
        <p:nvSpPr>
          <p:cNvPr id="3890" name="Google Shape;3890;p37"/>
          <p:cNvSpPr txBox="1">
            <a:spLocks noGrp="1"/>
          </p:cNvSpPr>
          <p:nvPr>
            <p:ph type="body" idx="1"/>
          </p:nvPr>
        </p:nvSpPr>
        <p:spPr>
          <a:xfrm>
            <a:off x="4768497" y="2114550"/>
            <a:ext cx="3994130" cy="16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Ime biljke: </a:t>
            </a:r>
            <a:r>
              <a:rPr lang="sr-Latn-RS" sz="2000" b="1" dirty="0" smtClean="0">
                <a:latin typeface="Big Shoulders Text Light" charset="0"/>
              </a:rPr>
              <a:t>Gorušica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Porodica: </a:t>
            </a:r>
            <a:r>
              <a:rPr lang="en-US" sz="2000" b="1" dirty="0">
                <a:latin typeface="Big Shoulders Text Light" charset="0"/>
              </a:rPr>
              <a:t>K</a:t>
            </a:r>
            <a:r>
              <a:rPr lang="sr-Latn-RS" sz="2000" b="1" dirty="0" smtClean="0">
                <a:latin typeface="Big Shoulders Text Light" charset="0"/>
              </a:rPr>
              <a:t>upusa</a:t>
            </a:r>
            <a:endParaRPr lang="sr-Latn-RS" sz="2000" b="1" dirty="0" smtClean="0">
              <a:latin typeface="Big Shoulders Text Light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Mesto: </a:t>
            </a:r>
            <a:r>
              <a:rPr lang="sr-Latn-RS" sz="2000" b="1" dirty="0" smtClean="0">
                <a:latin typeface="Big Shoulders Text Light" charset="0"/>
              </a:rPr>
              <a:t>Moravac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Opis staništa: </a:t>
            </a:r>
            <a:r>
              <a:rPr lang="sr-Latn-RS" sz="2000" b="1" dirty="0" smtClean="0">
                <a:latin typeface="Big Shoulders Text Light" charset="0"/>
              </a:rPr>
              <a:t>brdo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Datum: </a:t>
            </a:r>
            <a:r>
              <a:rPr lang="sr-Latn-RS" sz="2000" b="1" dirty="0" smtClean="0">
                <a:latin typeface="Big Shoulders Text Light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2000" dirty="0" smtClean="0">
                <a:latin typeface="Big Shoulders Text Light" charset="0"/>
              </a:rPr>
              <a:t>Ime i prezime:  </a:t>
            </a:r>
            <a:r>
              <a:rPr lang="sr-Latn-RS" sz="2000" b="1" dirty="0" smtClean="0">
                <a:latin typeface="Big Shoulders Text Light" charset="0"/>
              </a:rPr>
              <a:t>Milica Kostić, Sara Stanković</a:t>
            </a:r>
            <a:endParaRPr sz="2000" b="1" dirty="0">
              <a:latin typeface="Big Shoulders Text Light" charset="0"/>
            </a:endParaRPr>
          </a:p>
        </p:txBody>
      </p:sp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>
          <a:xfrm>
            <a:off x="703311" y="782947"/>
            <a:ext cx="3857625" cy="4039162"/>
          </a:xfrm>
          <a:prstGeom prst="flowChartOr">
            <a:avLst/>
          </a:prstGeom>
        </p:spPr>
      </p:pic>
      <p:grpSp>
        <p:nvGrpSpPr>
          <p:cNvPr id="3923" name="Google Shape;3923;p37"/>
          <p:cNvGrpSpPr/>
          <p:nvPr/>
        </p:nvGrpSpPr>
        <p:grpSpPr>
          <a:xfrm>
            <a:off x="1259743" y="339260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44277" y="1196585"/>
            <a:ext cx="588411" cy="586463"/>
            <a:chOff x="985668" y="1113075"/>
            <a:chExt cx="588411" cy="586463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11794103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36999" y="1724250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4392;p41"/>
          <p:cNvSpPr/>
          <p:nvPr/>
        </p:nvSpPr>
        <p:spPr>
          <a:xfrm>
            <a:off x="7755024" y="2243941"/>
            <a:ext cx="1084263" cy="1117174"/>
          </a:xfrm>
          <a:prstGeom prst="ellipse">
            <a:avLst/>
          </a:pr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4394;p41"/>
          <p:cNvSpPr txBox="1">
            <a:spLocks/>
          </p:cNvSpPr>
          <p:nvPr/>
        </p:nvSpPr>
        <p:spPr>
          <a:xfrm>
            <a:off x="7618486" y="2279178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>
                <a:latin typeface="Tulpen One" charset="0"/>
              </a:rPr>
              <a:t>6</a:t>
            </a:r>
            <a:endParaRPr lang="en" sz="5400" dirty="0"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 dir="rd"/>
      </p:transition>
    </mc:Choice>
    <mc:Fallback xmlns="">
      <p:transition spd="slow">
        <p:pull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p38"/>
          <p:cNvSpPr txBox="1">
            <a:spLocks noGrp="1"/>
          </p:cNvSpPr>
          <p:nvPr>
            <p:ph type="subTitle" idx="4"/>
          </p:nvPr>
        </p:nvSpPr>
        <p:spPr>
          <a:xfrm>
            <a:off x="206874" y="2952750"/>
            <a:ext cx="5355726" cy="2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Ime biljke: </a:t>
            </a:r>
            <a:r>
              <a:rPr lang="sr-Latn-RS" sz="2800" b="1" dirty="0" smtClean="0">
                <a:latin typeface="Big Shoulders Text Light" charset="0"/>
              </a:rPr>
              <a:t>Divlji zumbul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Porodica: </a:t>
            </a:r>
            <a:r>
              <a:rPr lang="sr-Latn-RS" sz="2800" b="1" dirty="0" smtClean="0">
                <a:latin typeface="Big Shoulders Text Light" charset="0"/>
              </a:rPr>
              <a:t>Asparagaceae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Mesto: </a:t>
            </a:r>
            <a:r>
              <a:rPr lang="sr-Latn-RS" sz="2800" b="1" dirty="0" smtClean="0">
                <a:latin typeface="Big Shoulders Text Light" charset="0"/>
              </a:rPr>
              <a:t>Žitkovac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Opis staništa: </a:t>
            </a:r>
            <a:r>
              <a:rPr lang="sr-Latn-RS" sz="2800" b="1" dirty="0" smtClean="0">
                <a:latin typeface="Big Shoulders Text Light" charset="0"/>
              </a:rPr>
              <a:t>pored puta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Datum: </a:t>
            </a:r>
            <a:r>
              <a:rPr lang="sr-Latn-RS" sz="2800" b="1" dirty="0" smtClean="0">
                <a:latin typeface="Big Shoulders Text Light" charset="0"/>
              </a:rPr>
              <a:t>April 2021.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Ime i prezime: </a:t>
            </a:r>
            <a:r>
              <a:rPr lang="sr-Latn-RS" sz="2800" b="1" dirty="0" smtClean="0">
                <a:latin typeface="Big Shoulders Text Light" charset="0"/>
              </a:rPr>
              <a:t>Sara Stanković, Milica Kostić</a:t>
            </a:r>
          </a:p>
        </p:txBody>
      </p:sp>
      <p:sp>
        <p:nvSpPr>
          <p:cNvPr id="3994" name="Google Shape;3994;p3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/>
              <a:t>Divlji zumbul</a:t>
            </a:r>
            <a:endParaRPr sz="6000" dirty="0"/>
          </a:p>
        </p:txBody>
      </p:sp>
      <p:sp>
        <p:nvSpPr>
          <p:cNvPr id="3999" name="Google Shape;3999;p38"/>
          <p:cNvSpPr/>
          <p:nvPr/>
        </p:nvSpPr>
        <p:spPr>
          <a:xfrm>
            <a:off x="5140326" y="2776799"/>
            <a:ext cx="21148" cy="14265"/>
          </a:xfrm>
          <a:custGeom>
            <a:avLst/>
            <a:gdLst/>
            <a:ahLst/>
            <a:cxnLst/>
            <a:rect l="l" t="t" r="r" b="b"/>
            <a:pathLst>
              <a:path w="513" h="346" extrusionOk="0">
                <a:moveTo>
                  <a:pt x="179" y="0"/>
                </a:moveTo>
                <a:cubicBezTo>
                  <a:pt x="84" y="0"/>
                  <a:pt x="13" y="60"/>
                  <a:pt x="1" y="155"/>
                </a:cubicBezTo>
                <a:cubicBezTo>
                  <a:pt x="1" y="238"/>
                  <a:pt x="60" y="310"/>
                  <a:pt x="143" y="334"/>
                </a:cubicBezTo>
                <a:cubicBezTo>
                  <a:pt x="143" y="334"/>
                  <a:pt x="203" y="334"/>
                  <a:pt x="322" y="346"/>
                </a:cubicBezTo>
                <a:lnTo>
                  <a:pt x="334" y="346"/>
                </a:lnTo>
                <a:cubicBezTo>
                  <a:pt x="429" y="346"/>
                  <a:pt x="489" y="286"/>
                  <a:pt x="501" y="191"/>
                </a:cubicBezTo>
                <a:cubicBezTo>
                  <a:pt x="513" y="107"/>
                  <a:pt x="453" y="36"/>
                  <a:pt x="370" y="12"/>
                </a:cubicBezTo>
                <a:cubicBezTo>
                  <a:pt x="251" y="0"/>
                  <a:pt x="191" y="0"/>
                  <a:pt x="1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0" name="Google Shape;4000;p38"/>
          <p:cNvSpPr/>
          <p:nvPr/>
        </p:nvSpPr>
        <p:spPr>
          <a:xfrm>
            <a:off x="5354320" y="2687473"/>
            <a:ext cx="22138" cy="15831"/>
          </a:xfrm>
          <a:custGeom>
            <a:avLst/>
            <a:gdLst/>
            <a:ahLst/>
            <a:cxnLst/>
            <a:rect l="l" t="t" r="r" b="b"/>
            <a:pathLst>
              <a:path w="537" h="384" extrusionOk="0">
                <a:moveTo>
                  <a:pt x="348" y="0"/>
                </a:moveTo>
                <a:cubicBezTo>
                  <a:pt x="339" y="0"/>
                  <a:pt x="331" y="1"/>
                  <a:pt x="322" y="2"/>
                </a:cubicBezTo>
                <a:cubicBezTo>
                  <a:pt x="251" y="26"/>
                  <a:pt x="191" y="50"/>
                  <a:pt x="132" y="62"/>
                </a:cubicBezTo>
                <a:cubicBezTo>
                  <a:pt x="48" y="97"/>
                  <a:pt x="1" y="181"/>
                  <a:pt x="25" y="276"/>
                </a:cubicBezTo>
                <a:cubicBezTo>
                  <a:pt x="60" y="347"/>
                  <a:pt x="120" y="383"/>
                  <a:pt x="179" y="383"/>
                </a:cubicBezTo>
                <a:cubicBezTo>
                  <a:pt x="191" y="383"/>
                  <a:pt x="203" y="383"/>
                  <a:pt x="227" y="359"/>
                </a:cubicBezTo>
                <a:cubicBezTo>
                  <a:pt x="286" y="347"/>
                  <a:pt x="346" y="324"/>
                  <a:pt x="406" y="300"/>
                </a:cubicBezTo>
                <a:cubicBezTo>
                  <a:pt x="489" y="300"/>
                  <a:pt x="537" y="216"/>
                  <a:pt x="525" y="121"/>
                </a:cubicBezTo>
                <a:cubicBezTo>
                  <a:pt x="493" y="46"/>
                  <a:pt x="422" y="0"/>
                  <a:pt x="3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1" name="Google Shape;4001;p38"/>
          <p:cNvGrpSpPr/>
          <p:nvPr/>
        </p:nvGrpSpPr>
        <p:grpSpPr>
          <a:xfrm>
            <a:off x="0" y="248875"/>
            <a:ext cx="1084148" cy="1089021"/>
            <a:chOff x="-477450" y="31475"/>
            <a:chExt cx="1084148" cy="1089021"/>
          </a:xfrm>
        </p:grpSpPr>
        <p:sp>
          <p:nvSpPr>
            <p:cNvPr id="4002" name="Google Shape;4002;p38"/>
            <p:cNvSpPr/>
            <p:nvPr/>
          </p:nvSpPr>
          <p:spPr>
            <a:xfrm>
              <a:off x="-214141" y="31475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8"/>
            <p:cNvSpPr/>
            <p:nvPr/>
          </p:nvSpPr>
          <p:spPr>
            <a:xfrm>
              <a:off x="110942" y="181014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8"/>
            <p:cNvSpPr/>
            <p:nvPr/>
          </p:nvSpPr>
          <p:spPr>
            <a:xfrm>
              <a:off x="-477450" y="280154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8"/>
            <p:cNvSpPr/>
            <p:nvPr/>
          </p:nvSpPr>
          <p:spPr>
            <a:xfrm>
              <a:off x="73557" y="558094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8"/>
            <p:cNvSpPr/>
            <p:nvPr/>
          </p:nvSpPr>
          <p:spPr>
            <a:xfrm>
              <a:off x="-319788" y="624740"/>
              <a:ext cx="497392" cy="495756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8"/>
            <p:cNvSpPr/>
            <p:nvPr/>
          </p:nvSpPr>
          <p:spPr>
            <a:xfrm>
              <a:off x="-36979" y="475201"/>
              <a:ext cx="238955" cy="238955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8"/>
            <p:cNvSpPr/>
            <p:nvPr/>
          </p:nvSpPr>
          <p:spPr>
            <a:xfrm>
              <a:off x="76811" y="291531"/>
              <a:ext cx="245443" cy="25194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8"/>
            <p:cNvSpPr/>
            <p:nvPr/>
          </p:nvSpPr>
          <p:spPr>
            <a:xfrm>
              <a:off x="123936" y="383564"/>
              <a:ext cx="310471" cy="169678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8"/>
            <p:cNvSpPr/>
            <p:nvPr/>
          </p:nvSpPr>
          <p:spPr>
            <a:xfrm>
              <a:off x="106071" y="517983"/>
              <a:ext cx="334842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8"/>
            <p:cNvSpPr/>
            <p:nvPr/>
          </p:nvSpPr>
          <p:spPr>
            <a:xfrm>
              <a:off x="140203" y="593862"/>
              <a:ext cx="307217" cy="16721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8"/>
            <p:cNvSpPr/>
            <p:nvPr/>
          </p:nvSpPr>
          <p:spPr>
            <a:xfrm>
              <a:off x="146690" y="639370"/>
              <a:ext cx="243826" cy="25356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8"/>
            <p:cNvSpPr/>
            <p:nvPr/>
          </p:nvSpPr>
          <p:spPr>
            <a:xfrm>
              <a:off x="104435" y="632864"/>
              <a:ext cx="165804" cy="30947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8"/>
            <p:cNvSpPr/>
            <p:nvPr/>
          </p:nvSpPr>
          <p:spPr>
            <a:xfrm>
              <a:off x="-6082" y="665378"/>
              <a:ext cx="112172" cy="3220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8"/>
            <p:cNvSpPr/>
            <p:nvPr/>
          </p:nvSpPr>
          <p:spPr>
            <a:xfrm>
              <a:off x="-145879" y="680008"/>
              <a:ext cx="206441" cy="28500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8"/>
            <p:cNvSpPr/>
            <p:nvPr/>
          </p:nvSpPr>
          <p:spPr>
            <a:xfrm>
              <a:off x="-220648" y="636117"/>
              <a:ext cx="279593" cy="216746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8"/>
            <p:cNvSpPr/>
            <p:nvPr/>
          </p:nvSpPr>
          <p:spPr>
            <a:xfrm>
              <a:off x="-295417" y="621487"/>
              <a:ext cx="333225" cy="9231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8"/>
            <p:cNvSpPr/>
            <p:nvPr/>
          </p:nvSpPr>
          <p:spPr>
            <a:xfrm>
              <a:off x="-251526" y="403065"/>
              <a:ext cx="292587" cy="19243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8"/>
            <p:cNvSpPr/>
            <p:nvPr/>
          </p:nvSpPr>
          <p:spPr>
            <a:xfrm>
              <a:off x="-136119" y="264264"/>
              <a:ext cx="195064" cy="293847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8"/>
            <p:cNvSpPr/>
            <p:nvPr/>
          </p:nvSpPr>
          <p:spPr>
            <a:xfrm>
              <a:off x="-19095" y="185094"/>
              <a:ext cx="97542" cy="32750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8"/>
            <p:cNvSpPr/>
            <p:nvPr/>
          </p:nvSpPr>
          <p:spPr>
            <a:xfrm>
              <a:off x="73557" y="213960"/>
              <a:ext cx="105665" cy="32465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2" name="Google Shape;4022;p38"/>
          <p:cNvGrpSpPr/>
          <p:nvPr/>
        </p:nvGrpSpPr>
        <p:grpSpPr>
          <a:xfrm>
            <a:off x="1159689" y="467451"/>
            <a:ext cx="653963" cy="651874"/>
            <a:chOff x="367464" y="-1058124"/>
            <a:chExt cx="653963" cy="651874"/>
          </a:xfrm>
        </p:grpSpPr>
        <p:sp>
          <p:nvSpPr>
            <p:cNvPr id="4023" name="Google Shape;4023;p38"/>
            <p:cNvSpPr/>
            <p:nvPr/>
          </p:nvSpPr>
          <p:spPr>
            <a:xfrm rot="994103">
              <a:off x="575098" y="-102548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8"/>
            <p:cNvSpPr/>
            <p:nvPr/>
          </p:nvSpPr>
          <p:spPr>
            <a:xfrm rot="994103">
              <a:off x="720538" y="-897825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8"/>
            <p:cNvSpPr/>
            <p:nvPr/>
          </p:nvSpPr>
          <p:spPr>
            <a:xfrm rot="994103">
              <a:off x="400233" y="-937070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8"/>
            <p:cNvSpPr/>
            <p:nvPr/>
          </p:nvSpPr>
          <p:spPr>
            <a:xfrm rot="994103">
              <a:off x="642974" y="-708008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8"/>
            <p:cNvSpPr/>
            <p:nvPr/>
          </p:nvSpPr>
          <p:spPr>
            <a:xfrm rot="994103">
              <a:off x="428929" y="-734119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8"/>
            <p:cNvSpPr/>
            <p:nvPr/>
          </p:nvSpPr>
          <p:spPr>
            <a:xfrm rot="994103">
              <a:off x="621293" y="-785052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8"/>
            <p:cNvSpPr/>
            <p:nvPr/>
          </p:nvSpPr>
          <p:spPr>
            <a:xfrm rot="994103">
              <a:off x="707532" y="-862349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8"/>
            <p:cNvSpPr/>
            <p:nvPr/>
          </p:nvSpPr>
          <p:spPr>
            <a:xfrm rot="994103">
              <a:off x="723377" y="-801438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8"/>
            <p:cNvSpPr/>
            <p:nvPr/>
          </p:nvSpPr>
          <p:spPr>
            <a:xfrm rot="994103">
              <a:off x="700717" y="-731531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8"/>
            <p:cNvSpPr/>
            <p:nvPr/>
          </p:nvSpPr>
          <p:spPr>
            <a:xfrm rot="994103">
              <a:off x="699596" y="-690145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8"/>
            <p:cNvSpPr/>
            <p:nvPr/>
          </p:nvSpPr>
          <p:spPr>
            <a:xfrm rot="994103">
              <a:off x="689992" y="-671413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8"/>
            <p:cNvSpPr/>
            <p:nvPr/>
          </p:nvSpPr>
          <p:spPr>
            <a:xfrm rot="994103">
              <a:off x="665658" y="-687947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8"/>
            <p:cNvSpPr/>
            <p:nvPr/>
          </p:nvSpPr>
          <p:spPr>
            <a:xfrm rot="994103">
              <a:off x="602990" y="-692418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8"/>
            <p:cNvSpPr/>
            <p:nvPr/>
          </p:nvSpPr>
          <p:spPr>
            <a:xfrm rot="994103">
              <a:off x="530066" y="-698714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8"/>
            <p:cNvSpPr/>
            <p:nvPr/>
          </p:nvSpPr>
          <p:spPr>
            <a:xfrm rot="994103">
              <a:off x="502522" y="-726591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8"/>
            <p:cNvSpPr/>
            <p:nvPr/>
          </p:nvSpPr>
          <p:spPr>
            <a:xfrm rot="994103">
              <a:off x="475015" y="-740175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8"/>
            <p:cNvSpPr/>
            <p:nvPr/>
          </p:nvSpPr>
          <p:spPr>
            <a:xfrm rot="994103">
              <a:off x="524195" y="-850880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8"/>
            <p:cNvSpPr/>
            <p:nvPr/>
          </p:nvSpPr>
          <p:spPr>
            <a:xfrm rot="994103">
              <a:off x="598701" y="-913683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8"/>
            <p:cNvSpPr/>
            <p:nvPr/>
          </p:nvSpPr>
          <p:spPr>
            <a:xfrm rot="994103">
              <a:off x="670072" y="-94456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8"/>
            <p:cNvSpPr/>
            <p:nvPr/>
          </p:nvSpPr>
          <p:spPr>
            <a:xfrm rot="994103">
              <a:off x="713775" y="-914653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3" name="Google Shape;4043;p38"/>
          <p:cNvGrpSpPr/>
          <p:nvPr/>
        </p:nvGrpSpPr>
        <p:grpSpPr>
          <a:xfrm>
            <a:off x="1007950" y="1126658"/>
            <a:ext cx="294683" cy="293745"/>
            <a:chOff x="373100" y="-1141792"/>
            <a:chExt cx="294683" cy="293745"/>
          </a:xfrm>
        </p:grpSpPr>
        <p:sp>
          <p:nvSpPr>
            <p:cNvPr id="4044" name="Google Shape;4044;p38"/>
            <p:cNvSpPr/>
            <p:nvPr/>
          </p:nvSpPr>
          <p:spPr>
            <a:xfrm rot="-994590" flipH="1">
              <a:off x="453406" y="-112707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8"/>
            <p:cNvSpPr/>
            <p:nvPr/>
          </p:nvSpPr>
          <p:spPr>
            <a:xfrm rot="-994590" flipH="1">
              <a:off x="387880" y="-1069560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8"/>
            <p:cNvSpPr/>
            <p:nvPr/>
          </p:nvSpPr>
          <p:spPr>
            <a:xfrm rot="-994590" flipH="1">
              <a:off x="531791" y="-1087242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8"/>
            <p:cNvSpPr/>
            <p:nvPr/>
          </p:nvSpPr>
          <p:spPr>
            <a:xfrm rot="-994590" flipH="1">
              <a:off x="422427" y="-984039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8"/>
            <p:cNvSpPr/>
            <p:nvPr/>
          </p:nvSpPr>
          <p:spPr>
            <a:xfrm rot="-994590" flipH="1">
              <a:off x="518862" y="-99580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8"/>
            <p:cNvSpPr/>
            <p:nvPr/>
          </p:nvSpPr>
          <p:spPr>
            <a:xfrm rot="-994590" flipH="1">
              <a:off x="495171" y="-1018755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8"/>
            <p:cNvSpPr/>
            <p:nvPr/>
          </p:nvSpPr>
          <p:spPr>
            <a:xfrm rot="-994590" flipH="1">
              <a:off x="454736" y="-1053581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8"/>
            <p:cNvSpPr/>
            <p:nvPr/>
          </p:nvSpPr>
          <p:spPr>
            <a:xfrm rot="-994590" flipH="1">
              <a:off x="431748" y="-1026136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8"/>
            <p:cNvSpPr/>
            <p:nvPr/>
          </p:nvSpPr>
          <p:spPr>
            <a:xfrm rot="-994590" flipH="1">
              <a:off x="436015" y="-994639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8"/>
            <p:cNvSpPr/>
            <p:nvPr/>
          </p:nvSpPr>
          <p:spPr>
            <a:xfrm rot="-994590" flipH="1">
              <a:off x="443255" y="-97599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8"/>
            <p:cNvSpPr/>
            <p:nvPr/>
          </p:nvSpPr>
          <p:spPr>
            <a:xfrm rot="-994590" flipH="1">
              <a:off x="463032" y="-967556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8"/>
            <p:cNvSpPr/>
            <p:nvPr/>
          </p:nvSpPr>
          <p:spPr>
            <a:xfrm rot="-994590" flipH="1">
              <a:off x="493011" y="-975007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8"/>
            <p:cNvSpPr/>
            <p:nvPr/>
          </p:nvSpPr>
          <p:spPr>
            <a:xfrm rot="-994590" flipH="1">
              <a:off x="534316" y="-977023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8"/>
            <p:cNvSpPr/>
            <p:nvPr/>
          </p:nvSpPr>
          <p:spPr>
            <a:xfrm rot="-994590" flipH="1">
              <a:off x="544197" y="-979857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8"/>
            <p:cNvSpPr/>
            <p:nvPr/>
          </p:nvSpPr>
          <p:spPr>
            <a:xfrm rot="-994590" flipH="1">
              <a:off x="538777" y="-992415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8"/>
            <p:cNvSpPr/>
            <p:nvPr/>
          </p:nvSpPr>
          <p:spPr>
            <a:xfrm rot="-994590" flipH="1">
              <a:off x="538097" y="-998533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8"/>
            <p:cNvSpPr/>
            <p:nvPr/>
          </p:nvSpPr>
          <p:spPr>
            <a:xfrm rot="-994590" flipH="1">
              <a:off x="525845" y="-1048412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8"/>
            <p:cNvSpPr/>
            <p:nvPr/>
          </p:nvSpPr>
          <p:spPr>
            <a:xfrm rot="-994590" flipH="1">
              <a:off x="516047" y="-1076711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8"/>
            <p:cNvSpPr/>
            <p:nvPr/>
          </p:nvSpPr>
          <p:spPr>
            <a:xfrm rot="-994590" flipH="1">
              <a:off x="507659" y="-1090628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8"/>
            <p:cNvSpPr/>
            <p:nvPr/>
          </p:nvSpPr>
          <p:spPr>
            <a:xfrm rot="-994590" flipH="1">
              <a:off x="485989" y="-107715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4" name="Google Shape;4064;p38"/>
          <p:cNvGrpSpPr/>
          <p:nvPr/>
        </p:nvGrpSpPr>
        <p:grpSpPr>
          <a:xfrm>
            <a:off x="8167700" y="4218051"/>
            <a:ext cx="871401" cy="862895"/>
            <a:chOff x="8167700" y="4218051"/>
            <a:chExt cx="871401" cy="862895"/>
          </a:xfrm>
        </p:grpSpPr>
        <p:sp>
          <p:nvSpPr>
            <p:cNvPr id="4065" name="Google Shape;4065;p38"/>
            <p:cNvSpPr/>
            <p:nvPr/>
          </p:nvSpPr>
          <p:spPr>
            <a:xfrm rot="-1273322">
              <a:off x="8609015" y="4450325"/>
              <a:ext cx="394952" cy="268114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8"/>
            <p:cNvSpPr/>
            <p:nvPr/>
          </p:nvSpPr>
          <p:spPr>
            <a:xfrm rot="-1273322">
              <a:off x="8564841" y="4644256"/>
              <a:ext cx="349145" cy="386487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8"/>
            <p:cNvSpPr/>
            <p:nvPr/>
          </p:nvSpPr>
          <p:spPr>
            <a:xfrm rot="-1273322">
              <a:off x="8407921" y="4265695"/>
              <a:ext cx="336769" cy="39248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8"/>
            <p:cNvSpPr/>
            <p:nvPr/>
          </p:nvSpPr>
          <p:spPr>
            <a:xfrm rot="-1273322">
              <a:off x="8323848" y="4690701"/>
              <a:ext cx="394952" cy="329951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8"/>
            <p:cNvSpPr/>
            <p:nvPr/>
          </p:nvSpPr>
          <p:spPr>
            <a:xfrm rot="-1273322">
              <a:off x="8211976" y="4452079"/>
              <a:ext cx="398676" cy="319322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8"/>
            <p:cNvSpPr/>
            <p:nvPr/>
          </p:nvSpPr>
          <p:spPr>
            <a:xfrm rot="-1273322">
              <a:off x="8563253" y="4609885"/>
              <a:ext cx="108976" cy="10896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8"/>
            <p:cNvSpPr/>
            <p:nvPr/>
          </p:nvSpPr>
          <p:spPr>
            <a:xfrm rot="-1273322">
              <a:off x="8647690" y="4673082"/>
              <a:ext cx="64400" cy="172660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8"/>
            <p:cNvSpPr/>
            <p:nvPr/>
          </p:nvSpPr>
          <p:spPr>
            <a:xfrm rot="-1273322">
              <a:off x="8644267" y="4641616"/>
              <a:ext cx="134960" cy="122584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8"/>
            <p:cNvSpPr/>
            <p:nvPr/>
          </p:nvSpPr>
          <p:spPr>
            <a:xfrm rot="-1273322">
              <a:off x="8645416" y="4629876"/>
              <a:ext cx="167160" cy="57066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8"/>
            <p:cNvSpPr/>
            <p:nvPr/>
          </p:nvSpPr>
          <p:spPr>
            <a:xfrm rot="-1273322">
              <a:off x="8624212" y="4558061"/>
              <a:ext cx="177057" cy="5544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8"/>
            <p:cNvSpPr/>
            <p:nvPr/>
          </p:nvSpPr>
          <p:spPr>
            <a:xfrm rot="-1273322">
              <a:off x="8598914" y="4480835"/>
              <a:ext cx="106484" cy="147536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8"/>
            <p:cNvSpPr/>
            <p:nvPr/>
          </p:nvSpPr>
          <p:spPr>
            <a:xfrm rot="-1273322">
              <a:off x="8578710" y="4475044"/>
              <a:ext cx="44590" cy="176126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8"/>
            <p:cNvSpPr/>
            <p:nvPr/>
          </p:nvSpPr>
          <p:spPr>
            <a:xfrm rot="-1273322">
              <a:off x="8483497" y="4524062"/>
              <a:ext cx="113918" cy="142551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8"/>
            <p:cNvSpPr/>
            <p:nvPr/>
          </p:nvSpPr>
          <p:spPr>
            <a:xfrm rot="-1273322">
              <a:off x="8433327" y="4597884"/>
              <a:ext cx="167160" cy="8912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8"/>
            <p:cNvSpPr/>
            <p:nvPr/>
          </p:nvSpPr>
          <p:spPr>
            <a:xfrm rot="-1273322">
              <a:off x="8462439" y="4691611"/>
              <a:ext cx="148582" cy="10296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8"/>
            <p:cNvSpPr/>
            <p:nvPr/>
          </p:nvSpPr>
          <p:spPr>
            <a:xfrm rot="-1273322">
              <a:off x="8528753" y="4702403"/>
              <a:ext cx="111440" cy="142551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1945" r="281" b="8447"/>
          <a:stretch/>
        </p:blipFill>
        <p:spPr>
          <a:xfrm>
            <a:off x="5484922" y="963389"/>
            <a:ext cx="3487177" cy="3667401"/>
          </a:xfrm>
          <a:prstGeom prst="flowChartSummingJunction">
            <a:avLst/>
          </a:prstGeom>
        </p:spPr>
      </p:pic>
      <p:sp>
        <p:nvSpPr>
          <p:cNvPr id="3996" name="Google Shape;3996;p38"/>
          <p:cNvSpPr/>
          <p:nvPr/>
        </p:nvSpPr>
        <p:spPr>
          <a:xfrm>
            <a:off x="5257800" y="1420404"/>
            <a:ext cx="993900" cy="9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4394;p41"/>
          <p:cNvSpPr txBox="1">
            <a:spLocks/>
          </p:cNvSpPr>
          <p:nvPr/>
        </p:nvSpPr>
        <p:spPr>
          <a:xfrm>
            <a:off x="5061364" y="1420404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 smtClean="0">
                <a:latin typeface="Tulpen One" charset="0"/>
              </a:rPr>
              <a:t>7</a:t>
            </a:r>
            <a:endParaRPr lang="en" sz="5400" dirty="0"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Google Shape;4088;p39"/>
          <p:cNvSpPr txBox="1">
            <a:spLocks noGrp="1"/>
          </p:cNvSpPr>
          <p:nvPr>
            <p:ph type="title" idx="7"/>
          </p:nvPr>
        </p:nvSpPr>
        <p:spPr>
          <a:xfrm>
            <a:off x="756325" y="530199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/>
              <a:t>Mrtva Kopriva</a:t>
            </a:r>
            <a:endParaRPr sz="6000" dirty="0"/>
          </a:p>
        </p:txBody>
      </p:sp>
      <p:sp>
        <p:nvSpPr>
          <p:cNvPr id="4089" name="Google Shape;4089;p39"/>
          <p:cNvSpPr txBox="1">
            <a:spLocks noGrp="1"/>
          </p:cNvSpPr>
          <p:nvPr>
            <p:ph type="title"/>
          </p:nvPr>
        </p:nvSpPr>
        <p:spPr>
          <a:xfrm>
            <a:off x="152400" y="2159215"/>
            <a:ext cx="5791200" cy="17079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2800" dirty="0" smtClean="0">
                <a:latin typeface="Big Shoulders Text Light" charset="0"/>
              </a:rPr>
              <a:t>Ime biljke: </a:t>
            </a:r>
            <a:r>
              <a:rPr lang="sr-Latn-RS" sz="2800" b="1" dirty="0" smtClean="0">
                <a:latin typeface="Big Shoulders Text Light" charset="0"/>
              </a:rPr>
              <a:t>Mrtva </a:t>
            </a:r>
            <a:r>
              <a:rPr lang="en-US" sz="2800" b="1" dirty="0" smtClean="0">
                <a:latin typeface="Big Shoulders Text Light" charset="0"/>
              </a:rPr>
              <a:t>k</a:t>
            </a:r>
            <a:r>
              <a:rPr lang="sr-Latn-RS" sz="2800" b="1" dirty="0" smtClean="0">
                <a:latin typeface="Big Shoulders Text Light" charset="0"/>
              </a:rPr>
              <a:t>oprva</a:t>
            </a:r>
            <a:r>
              <a:rPr lang="sr-Latn-RS" sz="2800" dirty="0" smtClean="0">
                <a:latin typeface="Big Shoulders Text Light" charset="0"/>
              </a:rPr>
              <a:t/>
            </a:r>
            <a:br>
              <a:rPr lang="sr-Latn-RS" sz="2800" dirty="0" smtClean="0">
                <a:latin typeface="Big Shoulders Text Light" charset="0"/>
              </a:rPr>
            </a:br>
            <a:r>
              <a:rPr lang="sr-Latn-RS" sz="2800" dirty="0" smtClean="0">
                <a:latin typeface="Big Shoulders Text Light" charset="0"/>
              </a:rPr>
              <a:t>Porodica: </a:t>
            </a:r>
            <a:r>
              <a:rPr lang="sr-Latn-RS" sz="2800" b="1" dirty="0" smtClean="0">
                <a:latin typeface="Big Shoulders Text Light" charset="0"/>
              </a:rPr>
              <a:t>Usnatica</a:t>
            </a:r>
            <a:r>
              <a:rPr lang="sr-Latn-RS" sz="2800" dirty="0" smtClean="0">
                <a:latin typeface="Big Shoulders Text Light" charset="0"/>
              </a:rPr>
              <a:t/>
            </a:r>
            <a:br>
              <a:rPr lang="sr-Latn-RS" sz="2800" dirty="0" smtClean="0">
                <a:latin typeface="Big Shoulders Text Light" charset="0"/>
              </a:rPr>
            </a:br>
            <a:r>
              <a:rPr lang="sr-Latn-RS" sz="2800" dirty="0" smtClean="0">
                <a:latin typeface="Big Shoulders Text Light" charset="0"/>
              </a:rPr>
              <a:t>Mesto: </a:t>
            </a:r>
            <a:r>
              <a:rPr lang="sr-Latn-RS" sz="2800" b="1" dirty="0" smtClean="0">
                <a:latin typeface="Big Shoulders Text Light" charset="0"/>
              </a:rPr>
              <a:t>Žitkovac</a:t>
            </a:r>
            <a:br>
              <a:rPr lang="sr-Latn-RS" sz="2800" b="1" dirty="0" smtClean="0">
                <a:latin typeface="Big Shoulders Text Light" charset="0"/>
              </a:rPr>
            </a:br>
            <a:r>
              <a:rPr lang="sr-Latn-RS" sz="2800" dirty="0" smtClean="0">
                <a:latin typeface="Big Shoulders Text Light" charset="0"/>
              </a:rPr>
              <a:t>Opis staništa: </a:t>
            </a:r>
            <a:r>
              <a:rPr lang="sr-Latn-RS" sz="2800" b="1" dirty="0" smtClean="0">
                <a:latin typeface="Big Shoulders Text Light" charset="0"/>
              </a:rPr>
              <a:t>dvorište</a:t>
            </a:r>
            <a:r>
              <a:rPr lang="sr-Latn-RS" sz="2800" dirty="0" smtClean="0">
                <a:latin typeface="Big Shoulders Text Light" charset="0"/>
              </a:rPr>
              <a:t/>
            </a:r>
            <a:br>
              <a:rPr lang="sr-Latn-RS" sz="2800" dirty="0" smtClean="0">
                <a:latin typeface="Big Shoulders Text Light" charset="0"/>
              </a:rPr>
            </a:br>
            <a:r>
              <a:rPr lang="sr-Latn-RS" sz="2800" dirty="0" smtClean="0">
                <a:latin typeface="Big Shoulders Text Light" charset="0"/>
              </a:rPr>
              <a:t>Datum: </a:t>
            </a:r>
            <a:r>
              <a:rPr lang="sr-Latn-RS" sz="2800" b="1" dirty="0" smtClean="0">
                <a:latin typeface="Big Shoulders Text Light" charset="0"/>
              </a:rPr>
              <a:t>April 2021.</a:t>
            </a:r>
            <a:br>
              <a:rPr lang="sr-Latn-RS" sz="2800" b="1" dirty="0" smtClean="0">
                <a:latin typeface="Big Shoulders Text Light" charset="0"/>
              </a:rPr>
            </a:br>
            <a:r>
              <a:rPr lang="sr-Latn-RS" sz="2800" dirty="0" smtClean="0">
                <a:latin typeface="Big Shoulders Text Light" charset="0"/>
              </a:rPr>
              <a:t>Ime i prezime: </a:t>
            </a:r>
            <a:r>
              <a:rPr lang="sr-Latn-RS" sz="2800" b="1" dirty="0" smtClean="0">
                <a:latin typeface="Big Shoulders Text Light" charset="0"/>
              </a:rPr>
              <a:t>Milica Kostić, Sara Stanković</a:t>
            </a:r>
            <a:endParaRPr sz="2800" b="1" dirty="0">
              <a:latin typeface="Big Shoulders Text Light" charset="0"/>
            </a:endParaRPr>
          </a:p>
        </p:txBody>
      </p:sp>
      <p:grpSp>
        <p:nvGrpSpPr>
          <p:cNvPr id="4095" name="Google Shape;4095;p39"/>
          <p:cNvGrpSpPr/>
          <p:nvPr/>
        </p:nvGrpSpPr>
        <p:grpSpPr>
          <a:xfrm>
            <a:off x="756325" y="722078"/>
            <a:ext cx="798652" cy="822904"/>
            <a:chOff x="756325" y="722078"/>
            <a:chExt cx="798652" cy="822904"/>
          </a:xfrm>
        </p:grpSpPr>
        <p:sp>
          <p:nvSpPr>
            <p:cNvPr id="4096" name="Google Shape;4096;p39"/>
            <p:cNvSpPr/>
            <p:nvPr/>
          </p:nvSpPr>
          <p:spPr>
            <a:xfrm>
              <a:off x="1147999" y="989615"/>
              <a:ext cx="406977" cy="276278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1012762" y="1146728"/>
              <a:ext cx="359775" cy="398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1002562" y="722078"/>
              <a:ext cx="347022" cy="40443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772916" y="1111966"/>
              <a:ext cx="406977" cy="3399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756325" y="842112"/>
              <a:ext cx="410815" cy="329045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1084203" y="1078032"/>
              <a:ext cx="112294" cy="11227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1131408" y="1159688"/>
              <a:ext cx="66361" cy="17791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1146730" y="1143097"/>
              <a:ext cx="139069" cy="12631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1163306" y="1140543"/>
              <a:ext cx="172249" cy="58804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1169682" y="1065559"/>
              <a:ext cx="182448" cy="57136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1159483" y="965570"/>
              <a:ext cx="109726" cy="15202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1139069" y="939931"/>
              <a:ext cx="45948" cy="181489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1033176" y="965600"/>
              <a:ext cx="117386" cy="14689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965557" y="1029587"/>
              <a:ext cx="172249" cy="9183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956627" y="1126520"/>
              <a:ext cx="153105" cy="106095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1010208" y="1153311"/>
              <a:ext cx="114833" cy="14689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2" name="Google Shape;4112;p39"/>
          <p:cNvGrpSpPr/>
          <p:nvPr/>
        </p:nvGrpSpPr>
        <p:grpSpPr>
          <a:xfrm>
            <a:off x="337475" y="377752"/>
            <a:ext cx="452754" cy="466503"/>
            <a:chOff x="740400" y="-1517223"/>
            <a:chExt cx="452754" cy="466503"/>
          </a:xfrm>
        </p:grpSpPr>
        <p:sp>
          <p:nvSpPr>
            <p:cNvPr id="4113" name="Google Shape;4113;p39"/>
            <p:cNvSpPr/>
            <p:nvPr/>
          </p:nvSpPr>
          <p:spPr>
            <a:xfrm flipH="1">
              <a:off x="740400" y="-1365557"/>
              <a:ext cx="230717" cy="15662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9"/>
            <p:cNvSpPr/>
            <p:nvPr/>
          </p:nvSpPr>
          <p:spPr>
            <a:xfrm flipH="1">
              <a:off x="843825" y="-1276491"/>
              <a:ext cx="203958" cy="225772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9"/>
            <p:cNvSpPr/>
            <p:nvPr/>
          </p:nvSpPr>
          <p:spPr>
            <a:xfrm flipH="1">
              <a:off x="856836" y="-1517223"/>
              <a:ext cx="196728" cy="229278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9"/>
            <p:cNvSpPr/>
            <p:nvPr/>
          </p:nvSpPr>
          <p:spPr>
            <a:xfrm flipH="1">
              <a:off x="953032" y="-1296197"/>
              <a:ext cx="230717" cy="19274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9"/>
            <p:cNvSpPr/>
            <p:nvPr/>
          </p:nvSpPr>
          <p:spPr>
            <a:xfrm flipH="1">
              <a:off x="960262" y="-1449176"/>
              <a:ext cx="232893" cy="18653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9"/>
            <p:cNvSpPr/>
            <p:nvPr/>
          </p:nvSpPr>
          <p:spPr>
            <a:xfrm flipH="1">
              <a:off x="943623" y="-1315435"/>
              <a:ext cx="63660" cy="6365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9"/>
            <p:cNvSpPr/>
            <p:nvPr/>
          </p:nvSpPr>
          <p:spPr>
            <a:xfrm flipH="1">
              <a:off x="942902" y="-1269144"/>
              <a:ext cx="37620" cy="10086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9"/>
            <p:cNvSpPr/>
            <p:nvPr/>
          </p:nvSpPr>
          <p:spPr>
            <a:xfrm flipH="1">
              <a:off x="892998" y="-1278550"/>
              <a:ext cx="78839" cy="716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9"/>
            <p:cNvSpPr/>
            <p:nvPr/>
          </p:nvSpPr>
          <p:spPr>
            <a:xfrm flipH="1">
              <a:off x="864791" y="-1279997"/>
              <a:ext cx="97649" cy="33336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9"/>
            <p:cNvSpPr/>
            <p:nvPr/>
          </p:nvSpPr>
          <p:spPr>
            <a:xfrm flipH="1">
              <a:off x="855395" y="-1322505"/>
              <a:ext cx="103431" cy="32391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9"/>
            <p:cNvSpPr/>
            <p:nvPr/>
          </p:nvSpPr>
          <p:spPr>
            <a:xfrm flipH="1">
              <a:off x="902403" y="-1379188"/>
              <a:ext cx="62204" cy="8618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9"/>
            <p:cNvSpPr/>
            <p:nvPr/>
          </p:nvSpPr>
          <p:spPr>
            <a:xfrm flipH="1">
              <a:off x="950132" y="-1393723"/>
              <a:ext cx="26048" cy="102887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9"/>
            <p:cNvSpPr/>
            <p:nvPr/>
          </p:nvSpPr>
          <p:spPr>
            <a:xfrm flipH="1">
              <a:off x="969663" y="-1379172"/>
              <a:ext cx="66547" cy="83273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9"/>
            <p:cNvSpPr/>
            <p:nvPr/>
          </p:nvSpPr>
          <p:spPr>
            <a:xfrm flipH="1">
              <a:off x="976894" y="-1342898"/>
              <a:ext cx="97649" cy="52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9"/>
            <p:cNvSpPr/>
            <p:nvPr/>
          </p:nvSpPr>
          <p:spPr>
            <a:xfrm flipH="1">
              <a:off x="992809" y="-1287947"/>
              <a:ext cx="86796" cy="6014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9"/>
            <p:cNvSpPr/>
            <p:nvPr/>
          </p:nvSpPr>
          <p:spPr>
            <a:xfrm flipH="1">
              <a:off x="984131" y="-1272759"/>
              <a:ext cx="65099" cy="83273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9" name="Google Shape;4129;p39"/>
          <p:cNvGrpSpPr/>
          <p:nvPr/>
        </p:nvGrpSpPr>
        <p:grpSpPr>
          <a:xfrm>
            <a:off x="7279850" y="4087328"/>
            <a:ext cx="798652" cy="822904"/>
            <a:chOff x="745025" y="1096928"/>
            <a:chExt cx="798652" cy="822904"/>
          </a:xfrm>
        </p:grpSpPr>
        <p:sp>
          <p:nvSpPr>
            <p:cNvPr id="4130" name="Google Shape;4130;p39"/>
            <p:cNvSpPr/>
            <p:nvPr/>
          </p:nvSpPr>
          <p:spPr>
            <a:xfrm flipH="1">
              <a:off x="745025" y="1364465"/>
              <a:ext cx="406977" cy="276278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9"/>
            <p:cNvSpPr/>
            <p:nvPr/>
          </p:nvSpPr>
          <p:spPr>
            <a:xfrm flipH="1">
              <a:off x="927465" y="1521578"/>
              <a:ext cx="359775" cy="398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9"/>
            <p:cNvSpPr/>
            <p:nvPr/>
          </p:nvSpPr>
          <p:spPr>
            <a:xfrm flipH="1">
              <a:off x="950417" y="1096928"/>
              <a:ext cx="347022" cy="40443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9"/>
            <p:cNvSpPr/>
            <p:nvPr/>
          </p:nvSpPr>
          <p:spPr>
            <a:xfrm flipH="1">
              <a:off x="1120109" y="1486816"/>
              <a:ext cx="406977" cy="3399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9"/>
            <p:cNvSpPr/>
            <p:nvPr/>
          </p:nvSpPr>
          <p:spPr>
            <a:xfrm flipH="1">
              <a:off x="1132862" y="1216962"/>
              <a:ext cx="410815" cy="329045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9"/>
            <p:cNvSpPr/>
            <p:nvPr/>
          </p:nvSpPr>
          <p:spPr>
            <a:xfrm flipH="1">
              <a:off x="1103504" y="1452882"/>
              <a:ext cx="112294" cy="11227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9"/>
            <p:cNvSpPr/>
            <p:nvPr/>
          </p:nvSpPr>
          <p:spPr>
            <a:xfrm flipH="1">
              <a:off x="1102233" y="1534538"/>
              <a:ext cx="66361" cy="17791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9"/>
            <p:cNvSpPr/>
            <p:nvPr/>
          </p:nvSpPr>
          <p:spPr>
            <a:xfrm flipH="1">
              <a:off x="1014203" y="1517947"/>
              <a:ext cx="139069" cy="12631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9"/>
            <p:cNvSpPr/>
            <p:nvPr/>
          </p:nvSpPr>
          <p:spPr>
            <a:xfrm flipH="1">
              <a:off x="964447" y="1515393"/>
              <a:ext cx="172249" cy="58804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9"/>
            <p:cNvSpPr/>
            <p:nvPr/>
          </p:nvSpPr>
          <p:spPr>
            <a:xfrm flipH="1">
              <a:off x="947871" y="1440409"/>
              <a:ext cx="182448" cy="57136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9"/>
            <p:cNvSpPr/>
            <p:nvPr/>
          </p:nvSpPr>
          <p:spPr>
            <a:xfrm flipH="1">
              <a:off x="1030793" y="1340420"/>
              <a:ext cx="109726" cy="15202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9"/>
            <p:cNvSpPr/>
            <p:nvPr/>
          </p:nvSpPr>
          <p:spPr>
            <a:xfrm flipH="1">
              <a:off x="1114985" y="1314781"/>
              <a:ext cx="45948" cy="181489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9"/>
            <p:cNvSpPr/>
            <p:nvPr/>
          </p:nvSpPr>
          <p:spPr>
            <a:xfrm flipH="1">
              <a:off x="1149440" y="1340450"/>
              <a:ext cx="117386" cy="14689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9"/>
            <p:cNvSpPr/>
            <p:nvPr/>
          </p:nvSpPr>
          <p:spPr>
            <a:xfrm flipH="1">
              <a:off x="1162195" y="1404437"/>
              <a:ext cx="172249" cy="9183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9"/>
            <p:cNvSpPr/>
            <p:nvPr/>
          </p:nvSpPr>
          <p:spPr>
            <a:xfrm flipH="1">
              <a:off x="1190269" y="1501370"/>
              <a:ext cx="153105" cy="106095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9"/>
            <p:cNvSpPr/>
            <p:nvPr/>
          </p:nvSpPr>
          <p:spPr>
            <a:xfrm flipH="1">
              <a:off x="1174961" y="1528161"/>
              <a:ext cx="114833" cy="14689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6" name="Google Shape;4146;p39"/>
          <p:cNvGrpSpPr/>
          <p:nvPr/>
        </p:nvGrpSpPr>
        <p:grpSpPr>
          <a:xfrm>
            <a:off x="8044597" y="3743002"/>
            <a:ext cx="452754" cy="466503"/>
            <a:chOff x="1912697" y="-1142373"/>
            <a:chExt cx="452754" cy="466503"/>
          </a:xfrm>
        </p:grpSpPr>
        <p:sp>
          <p:nvSpPr>
            <p:cNvPr id="4147" name="Google Shape;4147;p39"/>
            <p:cNvSpPr/>
            <p:nvPr/>
          </p:nvSpPr>
          <p:spPr>
            <a:xfrm>
              <a:off x="2134734" y="-990707"/>
              <a:ext cx="230717" cy="15662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9"/>
            <p:cNvSpPr/>
            <p:nvPr/>
          </p:nvSpPr>
          <p:spPr>
            <a:xfrm>
              <a:off x="2058069" y="-901641"/>
              <a:ext cx="203958" cy="225772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9"/>
            <p:cNvSpPr/>
            <p:nvPr/>
          </p:nvSpPr>
          <p:spPr>
            <a:xfrm>
              <a:off x="2052287" y="-1142373"/>
              <a:ext cx="196728" cy="229278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9"/>
            <p:cNvSpPr/>
            <p:nvPr/>
          </p:nvSpPr>
          <p:spPr>
            <a:xfrm>
              <a:off x="1922102" y="-921347"/>
              <a:ext cx="230717" cy="19274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9"/>
            <p:cNvSpPr/>
            <p:nvPr/>
          </p:nvSpPr>
          <p:spPr>
            <a:xfrm>
              <a:off x="1912697" y="-1074326"/>
              <a:ext cx="232893" cy="18653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9"/>
            <p:cNvSpPr/>
            <p:nvPr/>
          </p:nvSpPr>
          <p:spPr>
            <a:xfrm>
              <a:off x="2098569" y="-940585"/>
              <a:ext cx="63660" cy="6365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9"/>
            <p:cNvSpPr/>
            <p:nvPr/>
          </p:nvSpPr>
          <p:spPr>
            <a:xfrm>
              <a:off x="2125329" y="-894294"/>
              <a:ext cx="37620" cy="10086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9"/>
            <p:cNvSpPr/>
            <p:nvPr/>
          </p:nvSpPr>
          <p:spPr>
            <a:xfrm>
              <a:off x="2134015" y="-903700"/>
              <a:ext cx="78839" cy="716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9"/>
            <p:cNvSpPr/>
            <p:nvPr/>
          </p:nvSpPr>
          <p:spPr>
            <a:xfrm>
              <a:off x="2143412" y="-905147"/>
              <a:ext cx="97649" cy="33336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9"/>
            <p:cNvSpPr/>
            <p:nvPr/>
          </p:nvSpPr>
          <p:spPr>
            <a:xfrm>
              <a:off x="2147027" y="-947655"/>
              <a:ext cx="103431" cy="32391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9"/>
            <p:cNvSpPr/>
            <p:nvPr/>
          </p:nvSpPr>
          <p:spPr>
            <a:xfrm>
              <a:off x="2141245" y="-1004338"/>
              <a:ext cx="62204" cy="8618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9"/>
            <p:cNvSpPr/>
            <p:nvPr/>
          </p:nvSpPr>
          <p:spPr>
            <a:xfrm>
              <a:off x="2129672" y="-1018873"/>
              <a:ext cx="26048" cy="102887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9"/>
            <p:cNvSpPr/>
            <p:nvPr/>
          </p:nvSpPr>
          <p:spPr>
            <a:xfrm>
              <a:off x="2069642" y="-1004322"/>
              <a:ext cx="66547" cy="83273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9"/>
            <p:cNvSpPr/>
            <p:nvPr/>
          </p:nvSpPr>
          <p:spPr>
            <a:xfrm>
              <a:off x="2031309" y="-968048"/>
              <a:ext cx="97649" cy="52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9"/>
            <p:cNvSpPr/>
            <p:nvPr/>
          </p:nvSpPr>
          <p:spPr>
            <a:xfrm>
              <a:off x="2026247" y="-913097"/>
              <a:ext cx="86796" cy="6014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9"/>
            <p:cNvSpPr/>
            <p:nvPr/>
          </p:nvSpPr>
          <p:spPr>
            <a:xfrm>
              <a:off x="2056622" y="-897909"/>
              <a:ext cx="65099" cy="83273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1"/>
          <a:stretch/>
        </p:blipFill>
        <p:spPr>
          <a:xfrm>
            <a:off x="5029200" y="919870"/>
            <a:ext cx="3634118" cy="3347211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5" name="Google Shape;4183;p40"/>
          <p:cNvSpPr/>
          <p:nvPr/>
        </p:nvSpPr>
        <p:spPr>
          <a:xfrm>
            <a:off x="7577603" y="768793"/>
            <a:ext cx="993900" cy="99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4394;p41"/>
          <p:cNvSpPr txBox="1">
            <a:spLocks/>
          </p:cNvSpPr>
          <p:nvPr/>
        </p:nvSpPr>
        <p:spPr>
          <a:xfrm>
            <a:off x="7352003" y="742543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" sz="5400" dirty="0" smtClean="0">
                <a:latin typeface="Tulpen One" charset="0"/>
              </a:rPr>
              <a:t>0</a:t>
            </a:r>
            <a:r>
              <a:rPr lang="sr-Latn-RS" sz="5400" dirty="0">
                <a:latin typeface="Tulpen One" charset="0"/>
              </a:rPr>
              <a:t>8</a:t>
            </a:r>
            <a:endParaRPr lang="en" sz="5400" dirty="0">
              <a:latin typeface="Tulpen On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panese Greenery Day by Slidesgo">
  <a:themeElements>
    <a:clrScheme name="Simple Light">
      <a:dk1>
        <a:srgbClr val="1F1F29"/>
      </a:dk1>
      <a:lt1>
        <a:srgbClr val="FFFFFF"/>
      </a:lt1>
      <a:dk2>
        <a:srgbClr val="FFF0AD"/>
      </a:dk2>
      <a:lt2>
        <a:srgbClr val="FEC6AD"/>
      </a:lt2>
      <a:accent1>
        <a:srgbClr val="ED3E12"/>
      </a:accent1>
      <a:accent2>
        <a:srgbClr val="FE6323"/>
      </a:accent2>
      <a:accent3>
        <a:srgbClr val="FE8127"/>
      </a:accent3>
      <a:accent4>
        <a:srgbClr val="E7DE73"/>
      </a:accent4>
      <a:accent5>
        <a:srgbClr val="FFE584"/>
      </a:accent5>
      <a:accent6>
        <a:srgbClr val="A2B75C"/>
      </a:accent6>
      <a:hlink>
        <a:srgbClr val="1F1F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5823</TotalTime>
  <Words>537</Words>
  <Application>Microsoft Office PowerPoint</Application>
  <PresentationFormat>On-screen Show (16:9)</PresentationFormat>
  <Paragraphs>154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Yanone Kaffeesatz ExtraLight</vt:lpstr>
      <vt:lpstr>Amatic SC</vt:lpstr>
      <vt:lpstr>Alegreya Sans</vt:lpstr>
      <vt:lpstr>Tulpen One</vt:lpstr>
      <vt:lpstr>Yanone Kaffeesatz</vt:lpstr>
      <vt:lpstr>Arial</vt:lpstr>
      <vt:lpstr>Sanchez</vt:lpstr>
      <vt:lpstr>Big Shoulders Text Light</vt:lpstr>
      <vt:lpstr>Margarine</vt:lpstr>
      <vt:lpstr>Japanese Greenery Day by Slidesgo</vt:lpstr>
      <vt:lpstr>Digitalni herbarijum</vt:lpstr>
      <vt:lpstr>Trešnja</vt:lpstr>
      <vt:lpstr>Maslačak</vt:lpstr>
      <vt:lpstr>Bela Rada</vt:lpstr>
      <vt:lpstr>Kopriva</vt:lpstr>
      <vt:lpstr>Veronik</vt:lpstr>
      <vt:lpstr>Gorušica</vt:lpstr>
      <vt:lpstr>Divlji zumbul</vt:lpstr>
      <vt:lpstr>Mrtva Kopriva</vt:lpstr>
      <vt:lpstr>Hoću – neću</vt:lpstr>
      <vt:lpstr>Japanska dunja</vt:lpstr>
      <vt:lpstr>Lišavica</vt:lpstr>
      <vt:lpstr>Ptičije mleko</vt:lpstr>
      <vt:lpstr>Mišjakinja</vt:lpstr>
      <vt:lpstr>Mlečika</vt:lpstr>
      <vt:lpstr>Mlečika</vt:lpstr>
      <vt:lpstr>Ljutić</vt:lpstr>
      <vt:lpstr>17</vt:lpstr>
      <vt:lpstr>Biljka potočara</vt:lpstr>
      <vt:lpstr>Višnja</vt:lpstr>
      <vt:lpstr>Plavo-Crveni Litospermum</vt:lpstr>
      <vt:lpstr>Hvala na pažnji!!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herbarijum</dc:title>
  <cp:lastModifiedBy>Strong</cp:lastModifiedBy>
  <cp:revision>51</cp:revision>
  <dcterms:modified xsi:type="dcterms:W3CDTF">2021-05-14T13:52:52Z</dcterms:modified>
</cp:coreProperties>
</file>